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3" r:id="rId2"/>
    <p:sldId id="257" r:id="rId3"/>
    <p:sldId id="268" r:id="rId4"/>
    <p:sldId id="269" r:id="rId5"/>
    <p:sldId id="258" r:id="rId6"/>
    <p:sldId id="259" r:id="rId7"/>
    <p:sldId id="260" r:id="rId8"/>
    <p:sldId id="267" r:id="rId9"/>
    <p:sldId id="262" r:id="rId10"/>
    <p:sldId id="261" r:id="rId11"/>
    <p:sldId id="270" r:id="rId12"/>
    <p:sldId id="263" r:id="rId13"/>
    <p:sldId id="264" r:id="rId14"/>
    <p:sldId id="272" r:id="rId15"/>
    <p:sldId id="274" r:id="rId16"/>
    <p:sldId id="26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r>
              <a:rPr lang="en-IN" sz="1800" dirty="0">
                <a:solidFill>
                  <a:schemeClr val="tx1"/>
                </a:solidFill>
                <a:latin typeface="Times New Roman" panose="02020603050405020304" pitchFamily="18" charset="0"/>
                <a:cs typeface="Times New Roman" panose="02020603050405020304" pitchFamily="18" charset="0"/>
              </a:rPr>
              <a:t>Demographic data showing the real cases till date vs. the rate after implementing the prototype </a:t>
            </a:r>
          </a:p>
        </c:rich>
      </c:tx>
      <c:layout>
        <c:manualLayout>
          <c:xMode val="edge"/>
          <c:yMode val="edge"/>
          <c:x val="0.15061735274754295"/>
          <c:y val="1.9801980198019802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w="6350">
          <a:noFill/>
        </a:ln>
        <a:effectLst/>
        <a:sp3d/>
      </c:spPr>
    </c:sideWall>
    <c:backWall>
      <c:thickness val="0"/>
      <c:spPr>
        <a:noFill/>
        <a:ln w="6350">
          <a:noFill/>
        </a:ln>
        <a:effectLst/>
        <a:sp3d/>
      </c:spPr>
    </c:backWall>
    <c:plotArea>
      <c:layout/>
      <c:bar3DChart>
        <c:barDir val="col"/>
        <c:grouping val="clustered"/>
        <c:varyColors val="0"/>
        <c:ser>
          <c:idx val="0"/>
          <c:order val="0"/>
          <c:tx>
            <c:strRef>
              <c:f>Sheet1!$B$1</c:f>
              <c:strCache>
                <c:ptCount val="1"/>
                <c:pt idx="0">
                  <c:v>Infected Cases</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38100" dist="25400" dir="5400000" rotWithShape="0">
                <a:srgbClr val="000000">
                  <a:alpha val="25000"/>
                </a:srgbClr>
              </a:outerShdw>
            </a:effectLst>
            <a:sp3d/>
          </c:spPr>
          <c:invertIfNegative val="0"/>
          <c:cat>
            <c:strRef>
              <c:f>Sheet1!$A$2:$A$3</c:f>
              <c:strCache>
                <c:ptCount val="2"/>
                <c:pt idx="0">
                  <c:v>2019 - Present</c:v>
                </c:pt>
                <c:pt idx="1">
                  <c:v>Impact of the Propose Prototype</c:v>
                </c:pt>
              </c:strCache>
            </c:strRef>
          </c:cat>
          <c:val>
            <c:numRef>
              <c:f>Sheet1!$B$2:$B$3</c:f>
              <c:numCache>
                <c:formatCode>General</c:formatCode>
                <c:ptCount val="2"/>
                <c:pt idx="0">
                  <c:v>12.6</c:v>
                </c:pt>
                <c:pt idx="1">
                  <c:v>4.5</c:v>
                </c:pt>
              </c:numCache>
            </c:numRef>
          </c:val>
          <c:extLst>
            <c:ext xmlns:c16="http://schemas.microsoft.com/office/drawing/2014/chart" uri="{C3380CC4-5D6E-409C-BE32-E72D297353CC}">
              <c16:uniqueId val="{00000000-8821-44E5-ABC8-56D6B04A3096}"/>
            </c:ext>
          </c:extLst>
        </c:ser>
        <c:ser>
          <c:idx val="1"/>
          <c:order val="1"/>
          <c:tx>
            <c:strRef>
              <c:f>Sheet1!$C$1</c:f>
              <c:strCache>
                <c:ptCount val="1"/>
                <c:pt idx="0">
                  <c:v>Recovered Cases</c:v>
                </c:pt>
              </c:strCache>
            </c:strRef>
          </c:tx>
          <c:spPr>
            <a:gradFill rotWithShape="1">
              <a:gsLst>
                <a:gs pos="0">
                  <a:schemeClr val="accent2">
                    <a:tint val="96000"/>
                    <a:lumMod val="104000"/>
                  </a:schemeClr>
                </a:gs>
                <a:gs pos="100000">
                  <a:schemeClr val="accent2">
                    <a:shade val="98000"/>
                    <a:lumMod val="94000"/>
                  </a:schemeClr>
                </a:gs>
              </a:gsLst>
              <a:lin ang="5400000" scaled="0"/>
            </a:gradFill>
            <a:ln>
              <a:noFill/>
            </a:ln>
            <a:effectLst>
              <a:outerShdw blurRad="38100" dist="25400" dir="5400000" rotWithShape="0">
                <a:srgbClr val="000000">
                  <a:alpha val="25000"/>
                </a:srgbClr>
              </a:outerShdw>
            </a:effectLst>
            <a:sp3d/>
          </c:spPr>
          <c:invertIfNegative val="0"/>
          <c:cat>
            <c:strRef>
              <c:f>Sheet1!$A$2:$A$3</c:f>
              <c:strCache>
                <c:ptCount val="2"/>
                <c:pt idx="0">
                  <c:v>2019 - Present</c:v>
                </c:pt>
                <c:pt idx="1">
                  <c:v>Impact of the Propose Prototype</c:v>
                </c:pt>
              </c:strCache>
            </c:strRef>
          </c:cat>
          <c:val>
            <c:numRef>
              <c:f>Sheet1!$C$2:$C$3</c:f>
              <c:numCache>
                <c:formatCode>General</c:formatCode>
                <c:ptCount val="2"/>
                <c:pt idx="0">
                  <c:v>7.12</c:v>
                </c:pt>
                <c:pt idx="1">
                  <c:v>5.5</c:v>
                </c:pt>
              </c:numCache>
            </c:numRef>
          </c:val>
          <c:extLst>
            <c:ext xmlns:c16="http://schemas.microsoft.com/office/drawing/2014/chart" uri="{C3380CC4-5D6E-409C-BE32-E72D297353CC}">
              <c16:uniqueId val="{00000001-8821-44E5-ABC8-56D6B04A3096}"/>
            </c:ext>
          </c:extLst>
        </c:ser>
        <c:ser>
          <c:idx val="2"/>
          <c:order val="2"/>
          <c:tx>
            <c:strRef>
              <c:f>Sheet1!$D$1</c:f>
              <c:strCache>
                <c:ptCount val="1"/>
                <c:pt idx="0">
                  <c:v>Mortality Rate</c:v>
                </c:pt>
              </c:strCache>
            </c:strRef>
          </c:tx>
          <c:spPr>
            <a:gradFill rotWithShape="1">
              <a:gsLst>
                <a:gs pos="0">
                  <a:schemeClr val="accent3">
                    <a:tint val="96000"/>
                    <a:lumMod val="104000"/>
                  </a:schemeClr>
                </a:gs>
                <a:gs pos="100000">
                  <a:schemeClr val="accent3">
                    <a:shade val="98000"/>
                    <a:lumMod val="94000"/>
                  </a:schemeClr>
                </a:gs>
              </a:gsLst>
              <a:lin ang="5400000" scaled="0"/>
            </a:gradFill>
            <a:ln>
              <a:noFill/>
            </a:ln>
            <a:effectLst>
              <a:outerShdw blurRad="38100" dist="25400" dir="5400000" rotWithShape="0">
                <a:srgbClr val="000000">
                  <a:alpha val="25000"/>
                </a:srgbClr>
              </a:outerShdw>
            </a:effectLst>
            <a:sp3d/>
          </c:spPr>
          <c:invertIfNegative val="0"/>
          <c:cat>
            <c:strRef>
              <c:f>Sheet1!$A$2:$A$3</c:f>
              <c:strCache>
                <c:ptCount val="2"/>
                <c:pt idx="0">
                  <c:v>2019 - Present</c:v>
                </c:pt>
                <c:pt idx="1">
                  <c:v>Impact of the Propose Prototype</c:v>
                </c:pt>
              </c:strCache>
            </c:strRef>
          </c:cat>
          <c:val>
            <c:numRef>
              <c:f>Sheet1!$D$2:$D$3</c:f>
              <c:numCache>
                <c:formatCode>General</c:formatCode>
                <c:ptCount val="2"/>
                <c:pt idx="0">
                  <c:v>0.27600000000000002</c:v>
                </c:pt>
                <c:pt idx="1">
                  <c:v>5</c:v>
                </c:pt>
              </c:numCache>
            </c:numRef>
          </c:val>
          <c:extLst>
            <c:ext xmlns:c16="http://schemas.microsoft.com/office/drawing/2014/chart" uri="{C3380CC4-5D6E-409C-BE32-E72D297353CC}">
              <c16:uniqueId val="{00000002-8821-44E5-ABC8-56D6B04A3096}"/>
            </c:ext>
          </c:extLst>
        </c:ser>
        <c:dLbls>
          <c:showLegendKey val="0"/>
          <c:showVal val="0"/>
          <c:showCatName val="0"/>
          <c:showSerName val="0"/>
          <c:showPercent val="0"/>
          <c:showBubbleSize val="0"/>
        </c:dLbls>
        <c:gapWidth val="150"/>
        <c:shape val="box"/>
        <c:axId val="461752112"/>
        <c:axId val="461752768"/>
        <c:axId val="0"/>
      </c:bar3DChart>
      <c:catAx>
        <c:axId val="461752112"/>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61752768"/>
        <c:crosses val="autoZero"/>
        <c:auto val="1"/>
        <c:lblAlgn val="ctr"/>
        <c:lblOffset val="100"/>
        <c:noMultiLvlLbl val="0"/>
      </c:catAx>
      <c:valAx>
        <c:axId val="461752768"/>
        <c:scaling>
          <c:orientation val="minMax"/>
          <c:max val="15"/>
          <c:min val="0"/>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61752112"/>
        <c:crosses val="autoZero"/>
        <c:crossBetween val="between"/>
        <c:majorUnit val="5"/>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image" Target="../media/image2.jpg"/></Relationships>
</file>

<file path=ppt/diagrams/_rels/data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www.electronics-lab.com/project/getting-started-esp32/" TargetMode="External"/><Relationship Id="rId1" Type="http://schemas.openxmlformats.org/officeDocument/2006/relationships/image" Target="../media/image5.jpg"/><Relationship Id="rId6" Type="http://schemas.openxmlformats.org/officeDocument/2006/relationships/hyperlink" Target="https://www.teachmemicro.com/max30100-arduino-heart-rate-sensor/" TargetMode="External"/><Relationship Id="rId5" Type="http://schemas.openxmlformats.org/officeDocument/2006/relationships/image" Target="../media/image7.jpg"/><Relationship Id="rId4" Type="http://schemas.openxmlformats.org/officeDocument/2006/relationships/hyperlink" Target="https://www.arduinoecia.com.br/2019/03/sensor-de-temperatura-mlx90614-arduino.html" TargetMode="External"/></Relationships>
</file>

<file path=ppt/diagrams/_rels/data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electronics.stackexchange.com/questions/301932/how-to-make-the-connections-to-the-1-channel-optocoupler-relay-module" TargetMode="External"/><Relationship Id="rId1" Type="http://schemas.openxmlformats.org/officeDocument/2006/relationships/image" Target="../media/image8.jpg"/><Relationship Id="rId6" Type="http://schemas.openxmlformats.org/officeDocument/2006/relationships/hyperlink" Target="http://www.diy-wood-boat.com/computer-chip-controlled-bilge-pumps.html" TargetMode="External"/><Relationship Id="rId5" Type="http://schemas.openxmlformats.org/officeDocument/2006/relationships/image" Target="../media/image10.jpg"/><Relationship Id="rId4" Type="http://schemas.openxmlformats.org/officeDocument/2006/relationships/hyperlink" Target="http://www.electronics-lab.com/project/rc-servo-driver-0-5v/" TargetMode="External"/></Relationships>
</file>

<file path=ppt/diagrams/_rels/data6.xml.rels><?xml version="1.0" encoding="UTF-8" standalone="yes"?>
<Relationships xmlns="http://schemas.openxmlformats.org/package/2006/relationships"><Relationship Id="rId2" Type="http://schemas.openxmlformats.org/officeDocument/2006/relationships/hyperlink" Target="http://www.jeffreykopcak.com/2014/03/17/dongle-bits-raspberry-pi-and-arduino/" TargetMode="External"/><Relationship Id="rId1" Type="http://schemas.openxmlformats.org/officeDocument/2006/relationships/image" Target="../media/image11.jpg"/></Relationships>
</file>

<file path=ppt/diagrams/_rels/drawing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image" Target="../media/image2.jpg"/></Relationships>
</file>

<file path=ppt/diagrams/_rels/drawing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www.electronics-lab.com/project/getting-started-esp32/" TargetMode="External"/><Relationship Id="rId1" Type="http://schemas.openxmlformats.org/officeDocument/2006/relationships/image" Target="../media/image5.jpg"/><Relationship Id="rId6" Type="http://schemas.openxmlformats.org/officeDocument/2006/relationships/hyperlink" Target="https://www.teachmemicro.com/max30100-arduino-heart-rate-sensor/" TargetMode="External"/><Relationship Id="rId5" Type="http://schemas.openxmlformats.org/officeDocument/2006/relationships/image" Target="../media/image7.jpg"/><Relationship Id="rId4" Type="http://schemas.openxmlformats.org/officeDocument/2006/relationships/hyperlink" Target="https://www.arduinoecia.com.br/2019/03/sensor-de-temperatura-mlx90614-arduino.html" TargetMode="External"/></Relationships>
</file>

<file path=ppt/diagrams/_rels/drawing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electronics.stackexchange.com/questions/301932/how-to-make-the-connections-to-the-1-channel-optocoupler-relay-module" TargetMode="External"/><Relationship Id="rId1" Type="http://schemas.openxmlformats.org/officeDocument/2006/relationships/image" Target="../media/image8.jpg"/><Relationship Id="rId6" Type="http://schemas.openxmlformats.org/officeDocument/2006/relationships/hyperlink" Target="http://www.diy-wood-boat.com/computer-chip-controlled-bilge-pumps.html" TargetMode="External"/><Relationship Id="rId5" Type="http://schemas.openxmlformats.org/officeDocument/2006/relationships/image" Target="../media/image10.jpg"/><Relationship Id="rId4" Type="http://schemas.openxmlformats.org/officeDocument/2006/relationships/hyperlink" Target="http://www.electronics-lab.com/project/rc-servo-driver-0-5v/" TargetMode="External"/></Relationships>
</file>

<file path=ppt/diagrams/_rels/drawing6.xml.rels><?xml version="1.0" encoding="UTF-8" standalone="yes"?>
<Relationships xmlns="http://schemas.openxmlformats.org/package/2006/relationships"><Relationship Id="rId2" Type="http://schemas.openxmlformats.org/officeDocument/2006/relationships/hyperlink" Target="http://www.jeffreykopcak.com/2014/03/17/dongle-bits-raspberry-pi-and-arduino/" TargetMode="External"/><Relationship Id="rId1" Type="http://schemas.openxmlformats.org/officeDocument/2006/relationships/image" Target="../media/image11.jp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43B122-DB7D-4284-A835-266C88AA7D57}" type="doc">
      <dgm:prSet loTypeId="urn:microsoft.com/office/officeart/2005/8/layout/vList4" loCatId="picture" qsTypeId="urn:microsoft.com/office/officeart/2005/8/quickstyle/simple1" qsCatId="simple" csTypeId="urn:microsoft.com/office/officeart/2005/8/colors/colorful1" csCatId="colorful" phldr="1"/>
      <dgm:spPr/>
      <dgm:t>
        <a:bodyPr/>
        <a:lstStyle/>
        <a:p>
          <a:endParaRPr lang="en-IN"/>
        </a:p>
      </dgm:t>
    </dgm:pt>
    <dgm:pt modelId="{55B83703-92F2-4DAD-A5DF-179D388AADE9}">
      <dgm:prSet phldrT="[Text]" custT="1"/>
      <dgm:spPr>
        <a:solidFill>
          <a:schemeClr val="accent2">
            <a:lumMod val="40000"/>
            <a:lumOff val="60000"/>
          </a:schemeClr>
        </a:solidFill>
      </dgm:spPr>
      <dgm:t>
        <a:bodyPr/>
        <a:lstStyle/>
        <a:p>
          <a:r>
            <a:rPr lang="en-US" sz="2000" b="1" dirty="0">
              <a:solidFill>
                <a:schemeClr val="tx1"/>
              </a:solidFill>
              <a:latin typeface="Times New Roman" panose="02020603050405020304" pitchFamily="18" charset="0"/>
              <a:cs typeface="Times New Roman" panose="02020603050405020304" pitchFamily="18" charset="0"/>
            </a:rPr>
            <a:t>2019 – Present </a:t>
          </a: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SARS COVID-19 PANDEMIC</a:t>
          </a:r>
          <a:r>
            <a:rPr lang="en-US" sz="2000" dirty="0">
              <a:solidFill>
                <a:schemeClr val="tx1"/>
              </a:solidFill>
              <a:latin typeface="Times New Roman" panose="02020603050405020304" pitchFamily="18" charset="0"/>
              <a:cs typeface="Times New Roman" panose="02020603050405020304" pitchFamily="18" charset="0"/>
            </a:rPr>
            <a:t>)</a:t>
          </a:r>
          <a:endParaRPr lang="en-IN" sz="2000" dirty="0">
            <a:solidFill>
              <a:schemeClr val="tx1"/>
            </a:solidFill>
            <a:latin typeface="Times New Roman" panose="02020603050405020304" pitchFamily="18" charset="0"/>
            <a:cs typeface="Times New Roman" panose="02020603050405020304" pitchFamily="18" charset="0"/>
          </a:endParaRPr>
        </a:p>
      </dgm:t>
    </dgm:pt>
    <dgm:pt modelId="{F864BC73-3634-43E3-BA47-EA9B69C73E5B}" type="parTrans" cxnId="{CB8F7243-E8EF-4FDE-BD95-CC51289AA933}">
      <dgm:prSet/>
      <dgm:spPr/>
      <dgm:t>
        <a:bodyPr/>
        <a:lstStyle/>
        <a:p>
          <a:endParaRPr lang="en-IN"/>
        </a:p>
      </dgm:t>
    </dgm:pt>
    <dgm:pt modelId="{EDB0184F-513A-467A-A2D3-65C7AD840AEC}" type="sibTrans" cxnId="{CB8F7243-E8EF-4FDE-BD95-CC51289AA933}">
      <dgm:prSet/>
      <dgm:spPr/>
      <dgm:t>
        <a:bodyPr/>
        <a:lstStyle/>
        <a:p>
          <a:endParaRPr lang="en-IN"/>
        </a:p>
      </dgm:t>
    </dgm:pt>
    <dgm:pt modelId="{2A562450-06F1-42E6-8DD3-50D7C63FAFCC}">
      <dgm:prSet phldrT="[Text]" custT="1"/>
      <dgm:spPr>
        <a:solidFill>
          <a:schemeClr val="accent2">
            <a:lumMod val="40000"/>
            <a:lumOff val="60000"/>
          </a:schemeClr>
        </a:solidFill>
      </dgm:spPr>
      <dgm:t>
        <a:bodyPr/>
        <a:lstStyle/>
        <a:p>
          <a:r>
            <a:rPr lang="en-US" sz="1500" dirty="0">
              <a:solidFill>
                <a:schemeClr val="tx1"/>
              </a:solidFill>
              <a:latin typeface="Times New Roman" panose="02020603050405020304" pitchFamily="18" charset="0"/>
              <a:cs typeface="Times New Roman" panose="02020603050405020304" pitchFamily="18" charset="0"/>
            </a:rPr>
            <a:t>Live monitoring of patients using IoT and other medical &amp; engineering advancements</a:t>
          </a:r>
          <a:endParaRPr lang="en-IN" sz="1500" dirty="0">
            <a:solidFill>
              <a:schemeClr val="tx1"/>
            </a:solidFill>
            <a:latin typeface="Times New Roman" panose="02020603050405020304" pitchFamily="18" charset="0"/>
            <a:cs typeface="Times New Roman" panose="02020603050405020304" pitchFamily="18" charset="0"/>
          </a:endParaRPr>
        </a:p>
      </dgm:t>
    </dgm:pt>
    <dgm:pt modelId="{5F807C71-43FA-4A76-B545-169DFCEEA371}" type="parTrans" cxnId="{D4609153-FA2F-4A1A-B344-54D146E8005B}">
      <dgm:prSet/>
      <dgm:spPr/>
      <dgm:t>
        <a:bodyPr/>
        <a:lstStyle/>
        <a:p>
          <a:endParaRPr lang="en-IN"/>
        </a:p>
      </dgm:t>
    </dgm:pt>
    <dgm:pt modelId="{A8175AA7-2B92-469D-A9CB-9F9C4831ADB3}" type="sibTrans" cxnId="{D4609153-FA2F-4A1A-B344-54D146E8005B}">
      <dgm:prSet/>
      <dgm:spPr/>
      <dgm:t>
        <a:bodyPr/>
        <a:lstStyle/>
        <a:p>
          <a:endParaRPr lang="en-IN"/>
        </a:p>
      </dgm:t>
    </dgm:pt>
    <dgm:pt modelId="{5D00E079-AA41-43BA-957C-A4B018896697}">
      <dgm:prSet phldrT="[Text]" custT="1"/>
      <dgm:spPr>
        <a:solidFill>
          <a:schemeClr val="tx2">
            <a:lumMod val="60000"/>
            <a:lumOff val="40000"/>
          </a:schemeClr>
        </a:solidFill>
      </dgm:spPr>
      <dgm:t>
        <a:bodyPr/>
        <a:lstStyle/>
        <a:p>
          <a:r>
            <a:rPr lang="en-US" sz="2000" b="1" dirty="0">
              <a:solidFill>
                <a:schemeClr val="tx1"/>
              </a:solidFill>
              <a:latin typeface="Times New Roman" panose="02020603050405020304" pitchFamily="18" charset="0"/>
              <a:cs typeface="Times New Roman" panose="02020603050405020304" pitchFamily="18" charset="0"/>
            </a:rPr>
            <a:t>1918 – 1920 </a:t>
          </a:r>
          <a:r>
            <a:rPr lang="en-US" sz="2000" dirty="0">
              <a:solidFill>
                <a:schemeClr val="tx1"/>
              </a:solidFill>
              <a:latin typeface="Times New Roman" panose="02020603050405020304" pitchFamily="18" charset="0"/>
              <a:cs typeface="Times New Roman" panose="02020603050405020304" pitchFamily="18" charset="0"/>
            </a:rPr>
            <a:t>(</a:t>
          </a:r>
          <a:r>
            <a:rPr lang="en-US" sz="2000" b="1" dirty="0">
              <a:solidFill>
                <a:schemeClr val="tx1"/>
              </a:solidFill>
              <a:latin typeface="Times New Roman" panose="02020603050405020304" pitchFamily="18" charset="0"/>
              <a:cs typeface="Times New Roman" panose="02020603050405020304" pitchFamily="18" charset="0"/>
            </a:rPr>
            <a:t>SPANISH FLU</a:t>
          </a:r>
          <a:r>
            <a:rPr lang="en-US" sz="2000" dirty="0">
              <a:solidFill>
                <a:schemeClr val="tx1"/>
              </a:solidFill>
              <a:latin typeface="Times New Roman" panose="02020603050405020304" pitchFamily="18" charset="0"/>
              <a:cs typeface="Times New Roman" panose="02020603050405020304" pitchFamily="18" charset="0"/>
            </a:rPr>
            <a:t>)</a:t>
          </a:r>
          <a:endParaRPr lang="en-IN" sz="2000" dirty="0">
            <a:solidFill>
              <a:schemeClr val="tx1"/>
            </a:solidFill>
            <a:latin typeface="Times New Roman" panose="02020603050405020304" pitchFamily="18" charset="0"/>
            <a:cs typeface="Times New Roman" panose="02020603050405020304" pitchFamily="18" charset="0"/>
          </a:endParaRPr>
        </a:p>
      </dgm:t>
    </dgm:pt>
    <dgm:pt modelId="{6B7606C7-5295-43C9-BEA5-0FA7810BA965}" type="parTrans" cxnId="{6A17C516-F306-4A63-8B65-68F442E432D7}">
      <dgm:prSet/>
      <dgm:spPr/>
      <dgm:t>
        <a:bodyPr/>
        <a:lstStyle/>
        <a:p>
          <a:endParaRPr lang="en-IN"/>
        </a:p>
      </dgm:t>
    </dgm:pt>
    <dgm:pt modelId="{C91ABA85-BAFC-4446-8E24-119101619AFD}" type="sibTrans" cxnId="{6A17C516-F306-4A63-8B65-68F442E432D7}">
      <dgm:prSet/>
      <dgm:spPr/>
      <dgm:t>
        <a:bodyPr/>
        <a:lstStyle/>
        <a:p>
          <a:endParaRPr lang="en-IN"/>
        </a:p>
      </dgm:t>
    </dgm:pt>
    <dgm:pt modelId="{4660C6A7-887C-4EF4-825A-B886F9CA4A0A}">
      <dgm:prSet phldrT="[Text]" custT="1"/>
      <dgm:spPr>
        <a:solidFill>
          <a:schemeClr val="tx2">
            <a:lumMod val="60000"/>
            <a:lumOff val="40000"/>
          </a:schemeClr>
        </a:solidFill>
      </dgm:spPr>
      <dgm:t>
        <a:bodyPr/>
        <a:lstStyle/>
        <a:p>
          <a:r>
            <a:rPr lang="en-US" sz="1600" dirty="0">
              <a:solidFill>
                <a:schemeClr val="tx1"/>
              </a:solidFill>
              <a:latin typeface="Times New Roman" panose="02020603050405020304" pitchFamily="18" charset="0"/>
              <a:cs typeface="Times New Roman" panose="02020603050405020304" pitchFamily="18" charset="0"/>
            </a:rPr>
            <a:t>Lasted for two long years due to lack of advancements in medical science </a:t>
          </a:r>
          <a:endParaRPr lang="en-IN" sz="1600" dirty="0">
            <a:solidFill>
              <a:schemeClr val="tx1"/>
            </a:solidFill>
            <a:latin typeface="Times New Roman" panose="02020603050405020304" pitchFamily="18" charset="0"/>
            <a:cs typeface="Times New Roman" panose="02020603050405020304" pitchFamily="18" charset="0"/>
          </a:endParaRPr>
        </a:p>
      </dgm:t>
    </dgm:pt>
    <dgm:pt modelId="{CE16334D-6C56-40A8-BD2B-F94E3DD98DE4}" type="parTrans" cxnId="{2D35EA6C-508C-4F5B-9612-E927F684BFB8}">
      <dgm:prSet/>
      <dgm:spPr/>
      <dgm:t>
        <a:bodyPr/>
        <a:lstStyle/>
        <a:p>
          <a:endParaRPr lang="en-IN"/>
        </a:p>
      </dgm:t>
    </dgm:pt>
    <dgm:pt modelId="{6B478F14-F1D2-4C42-98F0-D1649BA22DC6}" type="sibTrans" cxnId="{2D35EA6C-508C-4F5B-9612-E927F684BFB8}">
      <dgm:prSet/>
      <dgm:spPr/>
      <dgm:t>
        <a:bodyPr/>
        <a:lstStyle/>
        <a:p>
          <a:endParaRPr lang="en-IN"/>
        </a:p>
      </dgm:t>
    </dgm:pt>
    <dgm:pt modelId="{FF63CEBA-7722-4D42-A7F8-34E51441A919}">
      <dgm:prSet phldrT="[Text]" custT="1"/>
      <dgm:spPr>
        <a:solidFill>
          <a:srgbClr val="FFC000"/>
        </a:solidFill>
      </dgm:spPr>
      <dgm:t>
        <a:bodyPr/>
        <a:lstStyle/>
        <a:p>
          <a:r>
            <a:rPr lang="en-US" sz="2000" b="1" dirty="0">
              <a:solidFill>
                <a:schemeClr val="tx1"/>
              </a:solidFill>
              <a:latin typeface="Times New Roman" panose="02020603050405020304" pitchFamily="18" charset="0"/>
              <a:cs typeface="Times New Roman" panose="02020603050405020304" pitchFamily="18" charset="0"/>
            </a:rPr>
            <a:t>1817 - 1824 </a:t>
          </a:r>
          <a:r>
            <a:rPr lang="en-US" sz="2000" dirty="0">
              <a:solidFill>
                <a:schemeClr val="tx1"/>
              </a:solidFill>
              <a:latin typeface="Times New Roman" panose="02020603050405020304" pitchFamily="18" charset="0"/>
              <a:cs typeface="Times New Roman" panose="02020603050405020304" pitchFamily="18" charset="0"/>
            </a:rPr>
            <a:t>(</a:t>
          </a:r>
          <a:r>
            <a:rPr lang="en-US" sz="2000" b="1" dirty="0">
              <a:solidFill>
                <a:schemeClr val="tx1"/>
              </a:solidFill>
              <a:latin typeface="Times New Roman" panose="02020603050405020304" pitchFamily="18" charset="0"/>
              <a:cs typeface="Times New Roman" panose="02020603050405020304" pitchFamily="18" charset="0"/>
            </a:rPr>
            <a:t>CHOLERA PANDEMIC IN ASIATIC REGION</a:t>
          </a:r>
          <a:r>
            <a:rPr lang="en-US" sz="2000" dirty="0">
              <a:solidFill>
                <a:schemeClr val="tx1"/>
              </a:solidFill>
              <a:latin typeface="Times New Roman" panose="02020603050405020304" pitchFamily="18" charset="0"/>
              <a:cs typeface="Times New Roman" panose="02020603050405020304" pitchFamily="18" charset="0"/>
            </a:rPr>
            <a:t>)</a:t>
          </a:r>
          <a:endParaRPr lang="en-IN" sz="2000" dirty="0">
            <a:solidFill>
              <a:schemeClr val="tx1"/>
            </a:solidFill>
            <a:latin typeface="Times New Roman" panose="02020603050405020304" pitchFamily="18" charset="0"/>
            <a:cs typeface="Times New Roman" panose="02020603050405020304" pitchFamily="18" charset="0"/>
          </a:endParaRPr>
        </a:p>
      </dgm:t>
    </dgm:pt>
    <dgm:pt modelId="{180CF1F8-0367-4852-B22E-A86FCEB68B8F}" type="parTrans" cxnId="{9CB12766-83A6-442D-862E-C8F7CD378180}">
      <dgm:prSet/>
      <dgm:spPr/>
      <dgm:t>
        <a:bodyPr/>
        <a:lstStyle/>
        <a:p>
          <a:endParaRPr lang="en-IN"/>
        </a:p>
      </dgm:t>
    </dgm:pt>
    <dgm:pt modelId="{ED82AAC7-A908-4098-8BC7-C64D439A7B56}" type="sibTrans" cxnId="{9CB12766-83A6-442D-862E-C8F7CD378180}">
      <dgm:prSet/>
      <dgm:spPr/>
      <dgm:t>
        <a:bodyPr/>
        <a:lstStyle/>
        <a:p>
          <a:endParaRPr lang="en-IN"/>
        </a:p>
      </dgm:t>
    </dgm:pt>
    <dgm:pt modelId="{C448D931-A785-4051-B081-341EFB575AAC}">
      <dgm:prSet phldrT="[Text]" custT="1"/>
      <dgm:spPr>
        <a:solidFill>
          <a:srgbClr val="FFC000"/>
        </a:solidFill>
      </dgm:spPr>
      <dgm:t>
        <a:bodyPr/>
        <a:lstStyle/>
        <a:p>
          <a:r>
            <a:rPr lang="en-US" sz="1500" dirty="0">
              <a:solidFill>
                <a:schemeClr val="tx1"/>
              </a:solidFill>
              <a:latin typeface="Times New Roman" panose="02020603050405020304" pitchFamily="18" charset="0"/>
              <a:cs typeface="Times New Roman" panose="02020603050405020304" pitchFamily="18" charset="0"/>
            </a:rPr>
            <a:t>A worst hit pandemic recorded in human history</a:t>
          </a:r>
          <a:endParaRPr lang="en-IN" sz="1500" dirty="0">
            <a:solidFill>
              <a:schemeClr val="tx1"/>
            </a:solidFill>
            <a:latin typeface="Times New Roman" panose="02020603050405020304" pitchFamily="18" charset="0"/>
            <a:cs typeface="Times New Roman" panose="02020603050405020304" pitchFamily="18" charset="0"/>
          </a:endParaRPr>
        </a:p>
      </dgm:t>
    </dgm:pt>
    <dgm:pt modelId="{FBB0046F-0D1D-4008-9917-E5E3BF5BE9B7}" type="parTrans" cxnId="{9D249692-5521-4E4F-A64A-933C2E697B8D}">
      <dgm:prSet/>
      <dgm:spPr/>
      <dgm:t>
        <a:bodyPr/>
        <a:lstStyle/>
        <a:p>
          <a:endParaRPr lang="en-IN"/>
        </a:p>
      </dgm:t>
    </dgm:pt>
    <dgm:pt modelId="{92E1B026-DE33-4A08-91C4-4E7E5BF27BB9}" type="sibTrans" cxnId="{9D249692-5521-4E4F-A64A-933C2E697B8D}">
      <dgm:prSet/>
      <dgm:spPr/>
      <dgm:t>
        <a:bodyPr/>
        <a:lstStyle/>
        <a:p>
          <a:endParaRPr lang="en-IN"/>
        </a:p>
      </dgm:t>
    </dgm:pt>
    <dgm:pt modelId="{6CE2D25B-E4A0-4438-9266-07B0472DAC44}">
      <dgm:prSet phldrT="[Text]" custT="1"/>
      <dgm:spPr>
        <a:solidFill>
          <a:schemeClr val="accent2">
            <a:lumMod val="40000"/>
            <a:lumOff val="60000"/>
          </a:schemeClr>
        </a:solidFill>
      </dgm:spPr>
      <dgm:t>
        <a:bodyPr/>
        <a:lstStyle/>
        <a:p>
          <a:r>
            <a:rPr lang="en-US" sz="1500" dirty="0">
              <a:solidFill>
                <a:schemeClr val="tx1"/>
              </a:solidFill>
              <a:latin typeface="Times New Roman" panose="02020603050405020304" pitchFamily="18" charset="0"/>
              <a:cs typeface="Times New Roman" panose="02020603050405020304" pitchFamily="18" charset="0"/>
            </a:rPr>
            <a:t>The effect of the pandemic did not affected much as compared to the other due to these advancements and early dosages of vaccine.</a:t>
          </a:r>
          <a:endParaRPr lang="en-IN" sz="1500" dirty="0">
            <a:solidFill>
              <a:schemeClr val="tx1"/>
            </a:solidFill>
            <a:latin typeface="Times New Roman" panose="02020603050405020304" pitchFamily="18" charset="0"/>
            <a:cs typeface="Times New Roman" panose="02020603050405020304" pitchFamily="18" charset="0"/>
          </a:endParaRPr>
        </a:p>
      </dgm:t>
    </dgm:pt>
    <dgm:pt modelId="{D7B4ACB5-21EC-4F61-AC2C-4234F804C303}" type="parTrans" cxnId="{2A88C7ED-F8C3-4316-B588-96FB92FE1E56}">
      <dgm:prSet/>
      <dgm:spPr/>
      <dgm:t>
        <a:bodyPr/>
        <a:lstStyle/>
        <a:p>
          <a:endParaRPr lang="en-IN"/>
        </a:p>
      </dgm:t>
    </dgm:pt>
    <dgm:pt modelId="{4588965C-76DA-419E-A9BA-3298B42D4D5D}" type="sibTrans" cxnId="{2A88C7ED-F8C3-4316-B588-96FB92FE1E56}">
      <dgm:prSet/>
      <dgm:spPr/>
      <dgm:t>
        <a:bodyPr/>
        <a:lstStyle/>
        <a:p>
          <a:endParaRPr lang="en-IN"/>
        </a:p>
      </dgm:t>
    </dgm:pt>
    <dgm:pt modelId="{804DE5F4-6145-4340-AE0E-0428E863D601}">
      <dgm:prSet phldrT="[Text]" custT="1"/>
      <dgm:spPr>
        <a:solidFill>
          <a:schemeClr val="accent2">
            <a:lumMod val="40000"/>
            <a:lumOff val="60000"/>
          </a:schemeClr>
        </a:solidFill>
      </dgm:spPr>
      <dgm:t>
        <a:bodyPr/>
        <a:lstStyle/>
        <a:p>
          <a:endParaRPr lang="en-IN" sz="1600" dirty="0">
            <a:latin typeface="Times New Roman" panose="02020603050405020304" pitchFamily="18" charset="0"/>
            <a:cs typeface="Times New Roman" panose="02020603050405020304" pitchFamily="18" charset="0"/>
          </a:endParaRPr>
        </a:p>
      </dgm:t>
    </dgm:pt>
    <dgm:pt modelId="{59BF3ACA-0B5A-4C02-B33A-C10052ED4067}" type="parTrans" cxnId="{0C77BE88-B24D-4AED-A29C-D581A658B46E}">
      <dgm:prSet/>
      <dgm:spPr/>
      <dgm:t>
        <a:bodyPr/>
        <a:lstStyle/>
        <a:p>
          <a:endParaRPr lang="en-IN"/>
        </a:p>
      </dgm:t>
    </dgm:pt>
    <dgm:pt modelId="{28EA1A7C-FF3D-428C-A29D-678B8C3ECC08}" type="sibTrans" cxnId="{0C77BE88-B24D-4AED-A29C-D581A658B46E}">
      <dgm:prSet/>
      <dgm:spPr/>
      <dgm:t>
        <a:bodyPr/>
        <a:lstStyle/>
        <a:p>
          <a:endParaRPr lang="en-IN"/>
        </a:p>
      </dgm:t>
    </dgm:pt>
    <dgm:pt modelId="{07C401EE-89F8-4F8C-96F4-C7E682876D8E}">
      <dgm:prSet phldrT="[Text]" custT="1"/>
      <dgm:spPr>
        <a:solidFill>
          <a:schemeClr val="accent2">
            <a:lumMod val="40000"/>
            <a:lumOff val="60000"/>
          </a:schemeClr>
        </a:solidFill>
      </dgm:spPr>
      <dgm:t>
        <a:bodyPr/>
        <a:lstStyle/>
        <a:p>
          <a:endParaRPr lang="en-IN" sz="1600" dirty="0">
            <a:latin typeface="Times New Roman" panose="02020603050405020304" pitchFamily="18" charset="0"/>
            <a:cs typeface="Times New Roman" panose="02020603050405020304" pitchFamily="18" charset="0"/>
          </a:endParaRPr>
        </a:p>
      </dgm:t>
    </dgm:pt>
    <dgm:pt modelId="{10E375F5-5BE9-42B5-AA06-71596056CF78}" type="parTrans" cxnId="{3009534B-5265-426F-9917-BCA614DED0AE}">
      <dgm:prSet/>
      <dgm:spPr/>
      <dgm:t>
        <a:bodyPr/>
        <a:lstStyle/>
        <a:p>
          <a:endParaRPr lang="en-IN"/>
        </a:p>
      </dgm:t>
    </dgm:pt>
    <dgm:pt modelId="{51E3C446-ED6C-46BC-8175-0B4C933086EA}" type="sibTrans" cxnId="{3009534B-5265-426F-9917-BCA614DED0AE}">
      <dgm:prSet/>
      <dgm:spPr/>
      <dgm:t>
        <a:bodyPr/>
        <a:lstStyle/>
        <a:p>
          <a:endParaRPr lang="en-IN"/>
        </a:p>
      </dgm:t>
    </dgm:pt>
    <dgm:pt modelId="{AB1B6B93-812E-4AF2-904F-6C184A6BAD81}">
      <dgm:prSet phldrT="[Text]" custT="1"/>
      <dgm:spPr>
        <a:solidFill>
          <a:schemeClr val="accent2">
            <a:lumMod val="40000"/>
            <a:lumOff val="60000"/>
          </a:schemeClr>
        </a:solidFill>
      </dgm:spPr>
      <dgm:t>
        <a:bodyPr/>
        <a:lstStyle/>
        <a:p>
          <a:r>
            <a:rPr lang="en-US" sz="1500" dirty="0">
              <a:solidFill>
                <a:schemeClr val="tx1"/>
              </a:solidFill>
              <a:latin typeface="Times New Roman" panose="02020603050405020304" pitchFamily="18" charset="0"/>
              <a:cs typeface="Times New Roman" panose="02020603050405020304" pitchFamily="18" charset="0"/>
            </a:rPr>
            <a:t>Rapid 14 days Quarantine Treatment of suspected patients</a:t>
          </a:r>
          <a:endParaRPr lang="en-IN" sz="1500" dirty="0">
            <a:solidFill>
              <a:schemeClr val="tx1"/>
            </a:solidFill>
            <a:latin typeface="Times New Roman" panose="02020603050405020304" pitchFamily="18" charset="0"/>
            <a:cs typeface="Times New Roman" panose="02020603050405020304" pitchFamily="18" charset="0"/>
          </a:endParaRPr>
        </a:p>
      </dgm:t>
    </dgm:pt>
    <dgm:pt modelId="{0BFE4F87-E817-486B-B8BB-F9080C55F0DF}" type="parTrans" cxnId="{0534F5B5-B1B7-480E-BBBB-BBEF8DE490E6}">
      <dgm:prSet/>
      <dgm:spPr/>
      <dgm:t>
        <a:bodyPr/>
        <a:lstStyle/>
        <a:p>
          <a:endParaRPr lang="en-IN"/>
        </a:p>
      </dgm:t>
    </dgm:pt>
    <dgm:pt modelId="{E0B3CB1C-7505-469E-B257-6557EFD85EA8}" type="sibTrans" cxnId="{0534F5B5-B1B7-480E-BBBB-BBEF8DE490E6}">
      <dgm:prSet/>
      <dgm:spPr/>
      <dgm:t>
        <a:bodyPr/>
        <a:lstStyle/>
        <a:p>
          <a:endParaRPr lang="en-IN"/>
        </a:p>
      </dgm:t>
    </dgm:pt>
    <dgm:pt modelId="{A5385462-3D07-4C18-81CA-B01BBE98FA19}">
      <dgm:prSet phldrT="[Text]" custT="1"/>
      <dgm:spPr>
        <a:solidFill>
          <a:schemeClr val="tx2">
            <a:lumMod val="60000"/>
            <a:lumOff val="40000"/>
          </a:schemeClr>
        </a:solidFill>
      </dgm:spPr>
      <dgm:t>
        <a:bodyPr/>
        <a:lstStyle/>
        <a:p>
          <a:r>
            <a:rPr lang="en-US" sz="1600" dirty="0">
              <a:solidFill>
                <a:schemeClr val="tx1"/>
              </a:solidFill>
              <a:latin typeface="Times New Roman" panose="02020603050405020304" pitchFamily="18" charset="0"/>
              <a:cs typeface="Times New Roman" panose="02020603050405020304" pitchFamily="18" charset="0"/>
            </a:rPr>
            <a:t>This pandemic almost killed one-third of the entire human population around the globe</a:t>
          </a:r>
          <a:endParaRPr lang="en-IN" sz="1600" dirty="0">
            <a:solidFill>
              <a:schemeClr val="tx1"/>
            </a:solidFill>
            <a:latin typeface="Times New Roman" panose="02020603050405020304" pitchFamily="18" charset="0"/>
            <a:cs typeface="Times New Roman" panose="02020603050405020304" pitchFamily="18" charset="0"/>
          </a:endParaRPr>
        </a:p>
      </dgm:t>
    </dgm:pt>
    <dgm:pt modelId="{ACBC1171-5CA1-443C-A083-156FE727CD67}" type="parTrans" cxnId="{052A273E-9E92-4E64-BF4D-8CFC3A0D2850}">
      <dgm:prSet/>
      <dgm:spPr/>
      <dgm:t>
        <a:bodyPr/>
        <a:lstStyle/>
        <a:p>
          <a:endParaRPr lang="en-IN"/>
        </a:p>
      </dgm:t>
    </dgm:pt>
    <dgm:pt modelId="{616C963E-B2D6-4B62-88FC-E108357F9619}" type="sibTrans" cxnId="{052A273E-9E92-4E64-BF4D-8CFC3A0D2850}">
      <dgm:prSet/>
      <dgm:spPr/>
      <dgm:t>
        <a:bodyPr/>
        <a:lstStyle/>
        <a:p>
          <a:endParaRPr lang="en-IN"/>
        </a:p>
      </dgm:t>
    </dgm:pt>
    <dgm:pt modelId="{9382F47F-B1A4-4D66-8174-243467E2A2D6}">
      <dgm:prSet phldrT="[Text]" custT="1"/>
      <dgm:spPr>
        <a:solidFill>
          <a:srgbClr val="FFC000"/>
        </a:solidFill>
      </dgm:spPr>
      <dgm:t>
        <a:bodyPr/>
        <a:lstStyle/>
        <a:p>
          <a:r>
            <a:rPr lang="en-US" sz="1500" dirty="0">
              <a:solidFill>
                <a:schemeClr val="tx1"/>
              </a:solidFill>
              <a:latin typeface="Times New Roman" panose="02020603050405020304" pitchFamily="18" charset="0"/>
              <a:cs typeface="Times New Roman" panose="02020603050405020304" pitchFamily="18" charset="0"/>
            </a:rPr>
            <a:t>A bulk of population around the world wiped out due to lack of medical treatment.</a:t>
          </a:r>
          <a:endParaRPr lang="en-IN" sz="1500" dirty="0">
            <a:solidFill>
              <a:schemeClr val="tx1"/>
            </a:solidFill>
            <a:latin typeface="Times New Roman" panose="02020603050405020304" pitchFamily="18" charset="0"/>
            <a:cs typeface="Times New Roman" panose="02020603050405020304" pitchFamily="18" charset="0"/>
          </a:endParaRPr>
        </a:p>
      </dgm:t>
    </dgm:pt>
    <dgm:pt modelId="{49E1BED1-E3EB-4D8C-BC32-99FAE4FD0813}" type="parTrans" cxnId="{BCEA642C-4BBF-4EDF-80A0-B6EAC3900501}">
      <dgm:prSet/>
      <dgm:spPr/>
      <dgm:t>
        <a:bodyPr/>
        <a:lstStyle/>
        <a:p>
          <a:endParaRPr lang="en-IN"/>
        </a:p>
      </dgm:t>
    </dgm:pt>
    <dgm:pt modelId="{35FAD9AB-119A-4ACC-AD22-3319B786FB07}" type="sibTrans" cxnId="{BCEA642C-4BBF-4EDF-80A0-B6EAC3900501}">
      <dgm:prSet/>
      <dgm:spPr/>
      <dgm:t>
        <a:bodyPr/>
        <a:lstStyle/>
        <a:p>
          <a:endParaRPr lang="en-IN"/>
        </a:p>
      </dgm:t>
    </dgm:pt>
    <dgm:pt modelId="{47DFAEC9-59C2-45BA-9611-0C67A2A89D35}" type="pres">
      <dgm:prSet presAssocID="{5B43B122-DB7D-4284-A835-266C88AA7D57}" presName="linear" presStyleCnt="0">
        <dgm:presLayoutVars>
          <dgm:dir/>
          <dgm:resizeHandles val="exact"/>
        </dgm:presLayoutVars>
      </dgm:prSet>
      <dgm:spPr/>
    </dgm:pt>
    <dgm:pt modelId="{98CA8573-D2D0-41CB-8809-43FCC50D767C}" type="pres">
      <dgm:prSet presAssocID="{FF63CEBA-7722-4D42-A7F8-34E51441A919}" presName="comp" presStyleCnt="0"/>
      <dgm:spPr/>
    </dgm:pt>
    <dgm:pt modelId="{0D03025D-AB95-40D3-94F7-F7E15A30121F}" type="pres">
      <dgm:prSet presAssocID="{FF63CEBA-7722-4D42-A7F8-34E51441A919}" presName="box" presStyleLbl="node1" presStyleIdx="0" presStyleCnt="3"/>
      <dgm:spPr/>
    </dgm:pt>
    <dgm:pt modelId="{A944900E-EC7B-494D-BBC2-2E4F8C93ED3C}" type="pres">
      <dgm:prSet presAssocID="{FF63CEBA-7722-4D42-A7F8-34E51441A919}" presName="img"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dgm:spPr>
    </dgm:pt>
    <dgm:pt modelId="{06D3A282-8248-4816-8F94-D4A2ED51F007}" type="pres">
      <dgm:prSet presAssocID="{FF63CEBA-7722-4D42-A7F8-34E51441A919}" presName="text" presStyleLbl="node1" presStyleIdx="0" presStyleCnt="3">
        <dgm:presLayoutVars>
          <dgm:bulletEnabled val="1"/>
        </dgm:presLayoutVars>
      </dgm:prSet>
      <dgm:spPr/>
    </dgm:pt>
    <dgm:pt modelId="{414BC91F-A930-44AD-AE74-FD6CD1419DB9}" type="pres">
      <dgm:prSet presAssocID="{ED82AAC7-A908-4098-8BC7-C64D439A7B56}" presName="spacer" presStyleCnt="0"/>
      <dgm:spPr/>
    </dgm:pt>
    <dgm:pt modelId="{13189056-4F0F-4069-B597-215ED08B95DF}" type="pres">
      <dgm:prSet presAssocID="{5D00E079-AA41-43BA-957C-A4B018896697}" presName="comp" presStyleCnt="0"/>
      <dgm:spPr/>
    </dgm:pt>
    <dgm:pt modelId="{821CC806-7676-480F-8E1C-5C51F4587E37}" type="pres">
      <dgm:prSet presAssocID="{5D00E079-AA41-43BA-957C-A4B018896697}" presName="box" presStyleLbl="node1" presStyleIdx="1" presStyleCnt="3" custScaleY="97806"/>
      <dgm:spPr/>
    </dgm:pt>
    <dgm:pt modelId="{E48E4BA1-8ADD-4367-8229-03D548F73863}" type="pres">
      <dgm:prSet presAssocID="{5D00E079-AA41-43BA-957C-A4B018896697}" presName="img"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1000" r="-11000"/>
          </a:stretch>
        </a:blipFill>
      </dgm:spPr>
    </dgm:pt>
    <dgm:pt modelId="{D74CC920-2756-48F5-8287-026362501E66}" type="pres">
      <dgm:prSet presAssocID="{5D00E079-AA41-43BA-957C-A4B018896697}" presName="text" presStyleLbl="node1" presStyleIdx="1" presStyleCnt="3">
        <dgm:presLayoutVars>
          <dgm:bulletEnabled val="1"/>
        </dgm:presLayoutVars>
      </dgm:prSet>
      <dgm:spPr/>
    </dgm:pt>
    <dgm:pt modelId="{7CBAEABD-1175-48BC-9F96-02375CA0ED72}" type="pres">
      <dgm:prSet presAssocID="{C91ABA85-BAFC-4446-8E24-119101619AFD}" presName="spacer" presStyleCnt="0"/>
      <dgm:spPr/>
    </dgm:pt>
    <dgm:pt modelId="{3451E7C9-26D1-4C83-8207-F0F3A912239B}" type="pres">
      <dgm:prSet presAssocID="{55B83703-92F2-4DAD-A5DF-179D388AADE9}" presName="comp" presStyleCnt="0"/>
      <dgm:spPr/>
    </dgm:pt>
    <dgm:pt modelId="{147A5DE5-B306-458D-8141-9443AF8DF434}" type="pres">
      <dgm:prSet presAssocID="{55B83703-92F2-4DAD-A5DF-179D388AADE9}" presName="box" presStyleLbl="node1" presStyleIdx="2" presStyleCnt="3"/>
      <dgm:spPr/>
    </dgm:pt>
    <dgm:pt modelId="{8DB469D6-15A1-426B-B46A-7DA83D533400}" type="pres">
      <dgm:prSet presAssocID="{55B83703-92F2-4DAD-A5DF-179D388AADE9}" presName="img" presStyleLbl="fgImgPlace1" presStyleIdx="2" presStyleCnt="3" custLinFactNeighborX="-941" custLinFactNeighborY="0"/>
      <dgm:spPr>
        <a:blipFill>
          <a:blip xmlns:r="http://schemas.openxmlformats.org/officeDocument/2006/relationships" r:embed="rId3">
            <a:extLst>
              <a:ext uri="{28A0092B-C50C-407E-A947-70E740481C1C}">
                <a14:useLocalDpi xmlns:a14="http://schemas.microsoft.com/office/drawing/2010/main" val="0"/>
              </a:ext>
            </a:extLst>
          </a:blip>
          <a:srcRect/>
          <a:stretch>
            <a:fillRect l="-11000" r="-11000"/>
          </a:stretch>
        </a:blipFill>
      </dgm:spPr>
    </dgm:pt>
    <dgm:pt modelId="{CFA02E08-9BE8-4C51-9774-AD35446ACC44}" type="pres">
      <dgm:prSet presAssocID="{55B83703-92F2-4DAD-A5DF-179D388AADE9}" presName="text" presStyleLbl="node1" presStyleIdx="2" presStyleCnt="3">
        <dgm:presLayoutVars>
          <dgm:bulletEnabled val="1"/>
        </dgm:presLayoutVars>
      </dgm:prSet>
      <dgm:spPr/>
    </dgm:pt>
  </dgm:ptLst>
  <dgm:cxnLst>
    <dgm:cxn modelId="{E7C5940A-3731-4237-A853-C7A744EE6A87}" type="presOf" srcId="{6CE2D25B-E4A0-4438-9266-07B0472DAC44}" destId="{147A5DE5-B306-458D-8141-9443AF8DF434}" srcOrd="0" destOrd="2" presId="urn:microsoft.com/office/officeart/2005/8/layout/vList4"/>
    <dgm:cxn modelId="{EADEA412-6F81-4EA0-83EA-D7373574EB89}" type="presOf" srcId="{804DE5F4-6145-4340-AE0E-0428E863D601}" destId="{CFA02E08-9BE8-4C51-9774-AD35446ACC44}" srcOrd="1" destOrd="5" presId="urn:microsoft.com/office/officeart/2005/8/layout/vList4"/>
    <dgm:cxn modelId="{6A17C516-F306-4A63-8B65-68F442E432D7}" srcId="{5B43B122-DB7D-4284-A835-266C88AA7D57}" destId="{5D00E079-AA41-43BA-957C-A4B018896697}" srcOrd="1" destOrd="0" parTransId="{6B7606C7-5295-43C9-BEA5-0FA7810BA965}" sibTransId="{C91ABA85-BAFC-4446-8E24-119101619AFD}"/>
    <dgm:cxn modelId="{9520CE18-0FBB-4EF0-B77D-28FC9A5F3CE2}" type="presOf" srcId="{55B83703-92F2-4DAD-A5DF-179D388AADE9}" destId="{147A5DE5-B306-458D-8141-9443AF8DF434}" srcOrd="0" destOrd="0" presId="urn:microsoft.com/office/officeart/2005/8/layout/vList4"/>
    <dgm:cxn modelId="{9540B61C-2D98-4FEE-8C1F-70D28A27F34A}" type="presOf" srcId="{C448D931-A785-4051-B081-341EFB575AAC}" destId="{0D03025D-AB95-40D3-94F7-F7E15A30121F}" srcOrd="0" destOrd="1" presId="urn:microsoft.com/office/officeart/2005/8/layout/vList4"/>
    <dgm:cxn modelId="{BCEA642C-4BBF-4EDF-80A0-B6EAC3900501}" srcId="{FF63CEBA-7722-4D42-A7F8-34E51441A919}" destId="{9382F47F-B1A4-4D66-8174-243467E2A2D6}" srcOrd="1" destOrd="0" parTransId="{49E1BED1-E3EB-4D8C-BC32-99FAE4FD0813}" sibTransId="{35FAD9AB-119A-4ACC-AD22-3319B786FB07}"/>
    <dgm:cxn modelId="{A28B6F2C-A95B-4F65-8E44-59E3A1F9B7BA}" type="presOf" srcId="{4660C6A7-887C-4EF4-825A-B886F9CA4A0A}" destId="{821CC806-7676-480F-8E1C-5C51F4587E37}" srcOrd="0" destOrd="1" presId="urn:microsoft.com/office/officeart/2005/8/layout/vList4"/>
    <dgm:cxn modelId="{21E5A239-AA90-4A90-8FD2-B6109A0AE915}" type="presOf" srcId="{55B83703-92F2-4DAD-A5DF-179D388AADE9}" destId="{CFA02E08-9BE8-4C51-9774-AD35446ACC44}" srcOrd="1" destOrd="0" presId="urn:microsoft.com/office/officeart/2005/8/layout/vList4"/>
    <dgm:cxn modelId="{052A273E-9E92-4E64-BF4D-8CFC3A0D2850}" srcId="{5D00E079-AA41-43BA-957C-A4B018896697}" destId="{A5385462-3D07-4C18-81CA-B01BBE98FA19}" srcOrd="1" destOrd="0" parTransId="{ACBC1171-5CA1-443C-A083-156FE727CD67}" sibTransId="{616C963E-B2D6-4B62-88FC-E108357F9619}"/>
    <dgm:cxn modelId="{C3BB735D-FEF2-4B92-80B5-8E81081C3D4F}" type="presOf" srcId="{2A562450-06F1-42E6-8DD3-50D7C63FAFCC}" destId="{147A5DE5-B306-458D-8141-9443AF8DF434}" srcOrd="0" destOrd="1" presId="urn:microsoft.com/office/officeart/2005/8/layout/vList4"/>
    <dgm:cxn modelId="{FC8C4E62-9E1A-4436-9DEA-01BCB9B5CF26}" type="presOf" srcId="{AB1B6B93-812E-4AF2-904F-6C184A6BAD81}" destId="{147A5DE5-B306-458D-8141-9443AF8DF434}" srcOrd="0" destOrd="3" presId="urn:microsoft.com/office/officeart/2005/8/layout/vList4"/>
    <dgm:cxn modelId="{CB8F7243-E8EF-4FDE-BD95-CC51289AA933}" srcId="{5B43B122-DB7D-4284-A835-266C88AA7D57}" destId="{55B83703-92F2-4DAD-A5DF-179D388AADE9}" srcOrd="2" destOrd="0" parTransId="{F864BC73-3634-43E3-BA47-EA9B69C73E5B}" sibTransId="{EDB0184F-513A-467A-A2D3-65C7AD840AEC}"/>
    <dgm:cxn modelId="{9CB12766-83A6-442D-862E-C8F7CD378180}" srcId="{5B43B122-DB7D-4284-A835-266C88AA7D57}" destId="{FF63CEBA-7722-4D42-A7F8-34E51441A919}" srcOrd="0" destOrd="0" parTransId="{180CF1F8-0367-4852-B22E-A86FCEB68B8F}" sibTransId="{ED82AAC7-A908-4098-8BC7-C64D439A7B56}"/>
    <dgm:cxn modelId="{3009534B-5265-426F-9917-BCA614DED0AE}" srcId="{55B83703-92F2-4DAD-A5DF-179D388AADE9}" destId="{07C401EE-89F8-4F8C-96F4-C7E682876D8E}" srcOrd="3" destOrd="0" parTransId="{10E375F5-5BE9-42B5-AA06-71596056CF78}" sibTransId="{51E3C446-ED6C-46BC-8175-0B4C933086EA}"/>
    <dgm:cxn modelId="{2D35EA6C-508C-4F5B-9612-E927F684BFB8}" srcId="{5D00E079-AA41-43BA-957C-A4B018896697}" destId="{4660C6A7-887C-4EF4-825A-B886F9CA4A0A}" srcOrd="0" destOrd="0" parTransId="{CE16334D-6C56-40A8-BD2B-F94E3DD98DE4}" sibTransId="{6B478F14-F1D2-4C42-98F0-D1649BA22DC6}"/>
    <dgm:cxn modelId="{786D9E4D-EA26-4014-A4A6-2966AA1C2083}" type="presOf" srcId="{804DE5F4-6145-4340-AE0E-0428E863D601}" destId="{147A5DE5-B306-458D-8141-9443AF8DF434}" srcOrd="0" destOrd="5" presId="urn:microsoft.com/office/officeart/2005/8/layout/vList4"/>
    <dgm:cxn modelId="{6460596E-87CE-403F-B4E0-F8FA2E8FC717}" type="presOf" srcId="{9382F47F-B1A4-4D66-8174-243467E2A2D6}" destId="{06D3A282-8248-4816-8F94-D4A2ED51F007}" srcOrd="1" destOrd="2" presId="urn:microsoft.com/office/officeart/2005/8/layout/vList4"/>
    <dgm:cxn modelId="{0EFEEB4F-8361-4284-92ED-120B025C6569}" type="presOf" srcId="{A5385462-3D07-4C18-81CA-B01BBE98FA19}" destId="{D74CC920-2756-48F5-8287-026362501E66}" srcOrd="1" destOrd="2" presId="urn:microsoft.com/office/officeart/2005/8/layout/vList4"/>
    <dgm:cxn modelId="{6A0D5E73-8961-4C04-8464-55D5A00C2F2B}" type="presOf" srcId="{C448D931-A785-4051-B081-341EFB575AAC}" destId="{06D3A282-8248-4816-8F94-D4A2ED51F007}" srcOrd="1" destOrd="1" presId="urn:microsoft.com/office/officeart/2005/8/layout/vList4"/>
    <dgm:cxn modelId="{D4609153-FA2F-4A1A-B344-54D146E8005B}" srcId="{55B83703-92F2-4DAD-A5DF-179D388AADE9}" destId="{2A562450-06F1-42E6-8DD3-50D7C63FAFCC}" srcOrd="0" destOrd="0" parTransId="{5F807C71-43FA-4A76-B545-169DFCEEA371}" sibTransId="{A8175AA7-2B92-469D-A9CB-9F9C4831ADB3}"/>
    <dgm:cxn modelId="{448A1955-BCA5-4F7B-B193-E0F15EE4DAEA}" type="presOf" srcId="{5B43B122-DB7D-4284-A835-266C88AA7D57}" destId="{47DFAEC9-59C2-45BA-9611-0C67A2A89D35}" srcOrd="0" destOrd="0" presId="urn:microsoft.com/office/officeart/2005/8/layout/vList4"/>
    <dgm:cxn modelId="{6AD37B76-92DC-45EB-8347-DF7D062A946D}" type="presOf" srcId="{5D00E079-AA41-43BA-957C-A4B018896697}" destId="{821CC806-7676-480F-8E1C-5C51F4587E37}" srcOrd="0" destOrd="0" presId="urn:microsoft.com/office/officeart/2005/8/layout/vList4"/>
    <dgm:cxn modelId="{D1FC5280-3C7A-4DA1-A051-E701C9195D92}" type="presOf" srcId="{2A562450-06F1-42E6-8DD3-50D7C63FAFCC}" destId="{CFA02E08-9BE8-4C51-9774-AD35446ACC44}" srcOrd="1" destOrd="1" presId="urn:microsoft.com/office/officeart/2005/8/layout/vList4"/>
    <dgm:cxn modelId="{0C77BE88-B24D-4AED-A29C-D581A658B46E}" srcId="{55B83703-92F2-4DAD-A5DF-179D388AADE9}" destId="{804DE5F4-6145-4340-AE0E-0428E863D601}" srcOrd="4" destOrd="0" parTransId="{59BF3ACA-0B5A-4C02-B33A-C10052ED4067}" sibTransId="{28EA1A7C-FF3D-428C-A29D-678B8C3ECC08}"/>
    <dgm:cxn modelId="{9D249692-5521-4E4F-A64A-933C2E697B8D}" srcId="{FF63CEBA-7722-4D42-A7F8-34E51441A919}" destId="{C448D931-A785-4051-B081-341EFB575AAC}" srcOrd="0" destOrd="0" parTransId="{FBB0046F-0D1D-4008-9917-E5E3BF5BE9B7}" sibTransId="{92E1B026-DE33-4A08-91C4-4E7E5BF27BB9}"/>
    <dgm:cxn modelId="{D4345C94-98CF-4ABD-90FE-1687BA5D891A}" type="presOf" srcId="{07C401EE-89F8-4F8C-96F4-C7E682876D8E}" destId="{147A5DE5-B306-458D-8141-9443AF8DF434}" srcOrd="0" destOrd="4" presId="urn:microsoft.com/office/officeart/2005/8/layout/vList4"/>
    <dgm:cxn modelId="{0534F5B5-B1B7-480E-BBBB-BBEF8DE490E6}" srcId="{55B83703-92F2-4DAD-A5DF-179D388AADE9}" destId="{AB1B6B93-812E-4AF2-904F-6C184A6BAD81}" srcOrd="2" destOrd="0" parTransId="{0BFE4F87-E817-486B-B8BB-F9080C55F0DF}" sibTransId="{E0B3CB1C-7505-469E-B257-6557EFD85EA8}"/>
    <dgm:cxn modelId="{8F5EF7CB-CE5C-4F69-A341-2D85ED069270}" type="presOf" srcId="{4660C6A7-887C-4EF4-825A-B886F9CA4A0A}" destId="{D74CC920-2756-48F5-8287-026362501E66}" srcOrd="1" destOrd="1" presId="urn:microsoft.com/office/officeart/2005/8/layout/vList4"/>
    <dgm:cxn modelId="{2FD226D1-D3F4-4B86-923D-737E93EF8C1C}" type="presOf" srcId="{6CE2D25B-E4A0-4438-9266-07B0472DAC44}" destId="{CFA02E08-9BE8-4C51-9774-AD35446ACC44}" srcOrd="1" destOrd="2" presId="urn:microsoft.com/office/officeart/2005/8/layout/vList4"/>
    <dgm:cxn modelId="{D1AA39D7-89E9-4F78-AF76-136248A946A9}" type="presOf" srcId="{07C401EE-89F8-4F8C-96F4-C7E682876D8E}" destId="{CFA02E08-9BE8-4C51-9774-AD35446ACC44}" srcOrd="1" destOrd="4" presId="urn:microsoft.com/office/officeart/2005/8/layout/vList4"/>
    <dgm:cxn modelId="{EF4866DB-4E88-49CF-A698-E2EBB0D0F814}" type="presOf" srcId="{5D00E079-AA41-43BA-957C-A4B018896697}" destId="{D74CC920-2756-48F5-8287-026362501E66}" srcOrd="1" destOrd="0" presId="urn:microsoft.com/office/officeart/2005/8/layout/vList4"/>
    <dgm:cxn modelId="{BDE24DDD-2499-4685-96C7-B167DFA85B5E}" type="presOf" srcId="{AB1B6B93-812E-4AF2-904F-6C184A6BAD81}" destId="{CFA02E08-9BE8-4C51-9774-AD35446ACC44}" srcOrd="1" destOrd="3" presId="urn:microsoft.com/office/officeart/2005/8/layout/vList4"/>
    <dgm:cxn modelId="{2A88C7ED-F8C3-4316-B588-96FB92FE1E56}" srcId="{55B83703-92F2-4DAD-A5DF-179D388AADE9}" destId="{6CE2D25B-E4A0-4438-9266-07B0472DAC44}" srcOrd="1" destOrd="0" parTransId="{D7B4ACB5-21EC-4F61-AC2C-4234F804C303}" sibTransId="{4588965C-76DA-419E-A9BA-3298B42D4D5D}"/>
    <dgm:cxn modelId="{B3170EF5-F938-4A6B-BE6E-41A908D65BB2}" type="presOf" srcId="{A5385462-3D07-4C18-81CA-B01BBE98FA19}" destId="{821CC806-7676-480F-8E1C-5C51F4587E37}" srcOrd="0" destOrd="2" presId="urn:microsoft.com/office/officeart/2005/8/layout/vList4"/>
    <dgm:cxn modelId="{C8F3ABF5-CBE7-4768-975B-EDB21B01E9D4}" type="presOf" srcId="{9382F47F-B1A4-4D66-8174-243467E2A2D6}" destId="{0D03025D-AB95-40D3-94F7-F7E15A30121F}" srcOrd="0" destOrd="2" presId="urn:microsoft.com/office/officeart/2005/8/layout/vList4"/>
    <dgm:cxn modelId="{1CC7B5FC-FA64-413D-A67C-65FC9426D20D}" type="presOf" srcId="{FF63CEBA-7722-4D42-A7F8-34E51441A919}" destId="{0D03025D-AB95-40D3-94F7-F7E15A30121F}" srcOrd="0" destOrd="0" presId="urn:microsoft.com/office/officeart/2005/8/layout/vList4"/>
    <dgm:cxn modelId="{1EBAB9FD-732A-44AD-A9DC-2885E27DCEB7}" type="presOf" srcId="{FF63CEBA-7722-4D42-A7F8-34E51441A919}" destId="{06D3A282-8248-4816-8F94-D4A2ED51F007}" srcOrd="1" destOrd="0" presId="urn:microsoft.com/office/officeart/2005/8/layout/vList4"/>
    <dgm:cxn modelId="{6511F540-352B-4AEA-8CC7-D10BC8FA93BD}" type="presParOf" srcId="{47DFAEC9-59C2-45BA-9611-0C67A2A89D35}" destId="{98CA8573-D2D0-41CB-8809-43FCC50D767C}" srcOrd="0" destOrd="0" presId="urn:microsoft.com/office/officeart/2005/8/layout/vList4"/>
    <dgm:cxn modelId="{735BA7DF-BA60-43E1-9F46-EB2AA52E56B9}" type="presParOf" srcId="{98CA8573-D2D0-41CB-8809-43FCC50D767C}" destId="{0D03025D-AB95-40D3-94F7-F7E15A30121F}" srcOrd="0" destOrd="0" presId="urn:microsoft.com/office/officeart/2005/8/layout/vList4"/>
    <dgm:cxn modelId="{6B15AE45-6628-41E4-983B-AB0376825692}" type="presParOf" srcId="{98CA8573-D2D0-41CB-8809-43FCC50D767C}" destId="{A944900E-EC7B-494D-BBC2-2E4F8C93ED3C}" srcOrd="1" destOrd="0" presId="urn:microsoft.com/office/officeart/2005/8/layout/vList4"/>
    <dgm:cxn modelId="{0FC33ED6-528C-4BF4-B527-07E4AFD22B14}" type="presParOf" srcId="{98CA8573-D2D0-41CB-8809-43FCC50D767C}" destId="{06D3A282-8248-4816-8F94-D4A2ED51F007}" srcOrd="2" destOrd="0" presId="urn:microsoft.com/office/officeart/2005/8/layout/vList4"/>
    <dgm:cxn modelId="{E5676FA3-DBCB-42B7-BA5D-A20FA99D3ED6}" type="presParOf" srcId="{47DFAEC9-59C2-45BA-9611-0C67A2A89D35}" destId="{414BC91F-A930-44AD-AE74-FD6CD1419DB9}" srcOrd="1" destOrd="0" presId="urn:microsoft.com/office/officeart/2005/8/layout/vList4"/>
    <dgm:cxn modelId="{AC11CF56-8CFC-4B58-A678-1CC157DC4DAE}" type="presParOf" srcId="{47DFAEC9-59C2-45BA-9611-0C67A2A89D35}" destId="{13189056-4F0F-4069-B597-215ED08B95DF}" srcOrd="2" destOrd="0" presId="urn:microsoft.com/office/officeart/2005/8/layout/vList4"/>
    <dgm:cxn modelId="{001FEFC6-5A8B-47A5-9708-24C56D261DC3}" type="presParOf" srcId="{13189056-4F0F-4069-B597-215ED08B95DF}" destId="{821CC806-7676-480F-8E1C-5C51F4587E37}" srcOrd="0" destOrd="0" presId="urn:microsoft.com/office/officeart/2005/8/layout/vList4"/>
    <dgm:cxn modelId="{0C7C9738-6DFF-401D-B312-4850A7E34088}" type="presParOf" srcId="{13189056-4F0F-4069-B597-215ED08B95DF}" destId="{E48E4BA1-8ADD-4367-8229-03D548F73863}" srcOrd="1" destOrd="0" presId="urn:microsoft.com/office/officeart/2005/8/layout/vList4"/>
    <dgm:cxn modelId="{67B36A92-919B-406C-8720-9EA8B37F2E17}" type="presParOf" srcId="{13189056-4F0F-4069-B597-215ED08B95DF}" destId="{D74CC920-2756-48F5-8287-026362501E66}" srcOrd="2" destOrd="0" presId="urn:microsoft.com/office/officeart/2005/8/layout/vList4"/>
    <dgm:cxn modelId="{54323794-7516-4251-965E-942CFA7F3DFE}" type="presParOf" srcId="{47DFAEC9-59C2-45BA-9611-0C67A2A89D35}" destId="{7CBAEABD-1175-48BC-9F96-02375CA0ED72}" srcOrd="3" destOrd="0" presId="urn:microsoft.com/office/officeart/2005/8/layout/vList4"/>
    <dgm:cxn modelId="{EBBC63AD-B992-49C4-9828-2E2F9E171AF5}" type="presParOf" srcId="{47DFAEC9-59C2-45BA-9611-0C67A2A89D35}" destId="{3451E7C9-26D1-4C83-8207-F0F3A912239B}" srcOrd="4" destOrd="0" presId="urn:microsoft.com/office/officeart/2005/8/layout/vList4"/>
    <dgm:cxn modelId="{CC12B2A1-BBEC-40C3-9359-F38BF390C17A}" type="presParOf" srcId="{3451E7C9-26D1-4C83-8207-F0F3A912239B}" destId="{147A5DE5-B306-458D-8141-9443AF8DF434}" srcOrd="0" destOrd="0" presId="urn:microsoft.com/office/officeart/2005/8/layout/vList4"/>
    <dgm:cxn modelId="{1D1F23EC-414C-4645-BEBA-83AC8C2AA229}" type="presParOf" srcId="{3451E7C9-26D1-4C83-8207-F0F3A912239B}" destId="{8DB469D6-15A1-426B-B46A-7DA83D533400}" srcOrd="1" destOrd="0" presId="urn:microsoft.com/office/officeart/2005/8/layout/vList4"/>
    <dgm:cxn modelId="{5A135D2F-7BC7-4562-9DD3-1813895CDD50}" type="presParOf" srcId="{3451E7C9-26D1-4C83-8207-F0F3A912239B}" destId="{CFA02E08-9BE8-4C51-9774-AD35446ACC44}"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4BB4B7-AF4C-48A1-91F6-04184EAC3C70}" type="doc">
      <dgm:prSet loTypeId="urn:microsoft.com/office/officeart/2009/3/layout/StepUpProcess" loCatId="process" qsTypeId="urn:microsoft.com/office/officeart/2005/8/quickstyle/simple1" qsCatId="simple" csTypeId="urn:microsoft.com/office/officeart/2005/8/colors/colorful1" csCatId="colorful" phldr="1"/>
      <dgm:spPr/>
      <dgm:t>
        <a:bodyPr/>
        <a:lstStyle/>
        <a:p>
          <a:endParaRPr lang="en-IN"/>
        </a:p>
      </dgm:t>
    </dgm:pt>
    <dgm:pt modelId="{6E3139A3-2C91-41BE-BBA3-FDA5D727CCE9}">
      <dgm:prSet phldrT="[Text]" custT="1"/>
      <dgm:spPr/>
      <dgm:t>
        <a:bodyPr/>
        <a:lstStyle/>
        <a:p>
          <a:r>
            <a:rPr lang="en-US" sz="1800" b="1" dirty="0">
              <a:latin typeface="Times New Roman" panose="02020603050405020304" pitchFamily="18" charset="0"/>
              <a:cs typeface="Times New Roman" panose="02020603050405020304" pitchFamily="18" charset="0"/>
            </a:rPr>
            <a:t>Planning</a:t>
          </a:r>
          <a:r>
            <a:rPr lang="en-US" sz="20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development of solution to this pandemic issue</a:t>
          </a:r>
        </a:p>
      </dgm:t>
    </dgm:pt>
    <dgm:pt modelId="{4610E85D-EE8E-47B2-B766-BCBAEDF4B5E5}" type="parTrans" cxnId="{C052D69C-70F3-4BDC-A252-BA34EE0ED93E}">
      <dgm:prSet/>
      <dgm:spPr/>
      <dgm:t>
        <a:bodyPr/>
        <a:lstStyle/>
        <a:p>
          <a:endParaRPr lang="en-IN"/>
        </a:p>
      </dgm:t>
    </dgm:pt>
    <dgm:pt modelId="{7ACD0430-BF3F-4B70-AF22-F9B1DEEA18B3}" type="sibTrans" cxnId="{C052D69C-70F3-4BDC-A252-BA34EE0ED93E}">
      <dgm:prSet/>
      <dgm:spPr/>
      <dgm:t>
        <a:bodyPr/>
        <a:lstStyle/>
        <a:p>
          <a:endParaRPr lang="en-IN"/>
        </a:p>
      </dgm:t>
    </dgm:pt>
    <dgm:pt modelId="{ECB8B246-0F80-4019-858A-5A417A67EFA9}">
      <dgm:prSet phldrT="[Text]" custT="1"/>
      <dgm:spPr/>
      <dgm:t>
        <a:bodyPr/>
        <a:lstStyle/>
        <a:p>
          <a:r>
            <a:rPr lang="en-US" sz="1800" b="1" dirty="0">
              <a:latin typeface="Times New Roman" panose="02020603050405020304" pitchFamily="18" charset="0"/>
              <a:cs typeface="Times New Roman" panose="02020603050405020304" pitchFamily="18" charset="0"/>
            </a:rPr>
            <a:t>Circuit Designing – </a:t>
          </a:r>
          <a:r>
            <a:rPr lang="en-US" sz="1600" dirty="0">
              <a:latin typeface="Times New Roman" panose="02020603050405020304" pitchFamily="18" charset="0"/>
              <a:cs typeface="Times New Roman" panose="02020603050405020304" pitchFamily="18" charset="0"/>
            </a:rPr>
            <a:t>Based on available analog parts </a:t>
          </a:r>
          <a:endParaRPr lang="en-IN" sz="2000" dirty="0">
            <a:latin typeface="Times New Roman" panose="02020603050405020304" pitchFamily="18" charset="0"/>
            <a:cs typeface="Times New Roman" panose="02020603050405020304" pitchFamily="18" charset="0"/>
          </a:endParaRPr>
        </a:p>
      </dgm:t>
    </dgm:pt>
    <dgm:pt modelId="{5C2585E9-7B2B-43AF-A84A-BE3D1E820D57}" type="parTrans" cxnId="{055BEEDE-181D-430B-9423-3EE45C1D4EAD}">
      <dgm:prSet/>
      <dgm:spPr/>
      <dgm:t>
        <a:bodyPr/>
        <a:lstStyle/>
        <a:p>
          <a:endParaRPr lang="en-IN"/>
        </a:p>
      </dgm:t>
    </dgm:pt>
    <dgm:pt modelId="{95C72C73-331D-4B36-89E6-C3A313646FAB}" type="sibTrans" cxnId="{055BEEDE-181D-430B-9423-3EE45C1D4EAD}">
      <dgm:prSet/>
      <dgm:spPr/>
      <dgm:t>
        <a:bodyPr/>
        <a:lstStyle/>
        <a:p>
          <a:endParaRPr lang="en-IN"/>
        </a:p>
      </dgm:t>
    </dgm:pt>
    <dgm:pt modelId="{EC236F3C-579D-462C-A5EF-51F2223536BF}">
      <dgm:prSet phldrT="[Text]" custT="1"/>
      <dgm:spPr/>
      <dgm:t>
        <a:bodyPr/>
        <a:lstStyle/>
        <a:p>
          <a:r>
            <a:rPr lang="en-US" sz="1600" b="1" dirty="0">
              <a:latin typeface="Times New Roman" panose="02020603050405020304" pitchFamily="18" charset="0"/>
              <a:cs typeface="Times New Roman" panose="02020603050405020304" pitchFamily="18" charset="0"/>
            </a:rPr>
            <a:t>Simulation</a:t>
          </a:r>
          <a:r>
            <a:rPr lang="en-US" sz="1600" dirty="0">
              <a:latin typeface="Times New Roman" panose="02020603050405020304" pitchFamily="18" charset="0"/>
              <a:cs typeface="Times New Roman" panose="02020603050405020304" pitchFamily="18" charset="0"/>
            </a:rPr>
            <a:t> of the prototype along with assembling</a:t>
          </a:r>
          <a:endParaRPr lang="en-IN" sz="1600" dirty="0">
            <a:latin typeface="Times New Roman" panose="02020603050405020304" pitchFamily="18" charset="0"/>
            <a:cs typeface="Times New Roman" panose="02020603050405020304" pitchFamily="18" charset="0"/>
          </a:endParaRPr>
        </a:p>
      </dgm:t>
    </dgm:pt>
    <dgm:pt modelId="{02A9F220-7823-462E-B8F5-3FD5490A37A6}" type="parTrans" cxnId="{2DC6C609-911B-4F27-8EEC-13EFF6C8ED54}">
      <dgm:prSet/>
      <dgm:spPr/>
      <dgm:t>
        <a:bodyPr/>
        <a:lstStyle/>
        <a:p>
          <a:endParaRPr lang="en-IN"/>
        </a:p>
      </dgm:t>
    </dgm:pt>
    <dgm:pt modelId="{A5CC6D10-0EA0-474A-B336-839B343BF576}" type="sibTrans" cxnId="{2DC6C609-911B-4F27-8EEC-13EFF6C8ED54}">
      <dgm:prSet/>
      <dgm:spPr/>
      <dgm:t>
        <a:bodyPr/>
        <a:lstStyle/>
        <a:p>
          <a:endParaRPr lang="en-IN"/>
        </a:p>
      </dgm:t>
    </dgm:pt>
    <dgm:pt modelId="{AB695FEC-BD6E-4564-9259-56F9C6E5C88A}" type="pres">
      <dgm:prSet presAssocID="{FD4BB4B7-AF4C-48A1-91F6-04184EAC3C70}" presName="rootnode" presStyleCnt="0">
        <dgm:presLayoutVars>
          <dgm:chMax/>
          <dgm:chPref/>
          <dgm:dir/>
          <dgm:animLvl val="lvl"/>
        </dgm:presLayoutVars>
      </dgm:prSet>
      <dgm:spPr/>
    </dgm:pt>
    <dgm:pt modelId="{64C16E93-DE53-4958-99D4-D4E72F718897}" type="pres">
      <dgm:prSet presAssocID="{6E3139A3-2C91-41BE-BBA3-FDA5D727CCE9}" presName="composite" presStyleCnt="0"/>
      <dgm:spPr/>
    </dgm:pt>
    <dgm:pt modelId="{AE6B1AA7-00CE-4429-B023-C0FE8E896645}" type="pres">
      <dgm:prSet presAssocID="{6E3139A3-2C91-41BE-BBA3-FDA5D727CCE9}" presName="LShape" presStyleLbl="alignNode1" presStyleIdx="0" presStyleCnt="5"/>
      <dgm:spPr/>
    </dgm:pt>
    <dgm:pt modelId="{5584BE36-8C0F-4AF6-991A-4A8366F76CB8}" type="pres">
      <dgm:prSet presAssocID="{6E3139A3-2C91-41BE-BBA3-FDA5D727CCE9}" presName="ParentText" presStyleLbl="revTx" presStyleIdx="0" presStyleCnt="3">
        <dgm:presLayoutVars>
          <dgm:chMax val="0"/>
          <dgm:chPref val="0"/>
          <dgm:bulletEnabled val="1"/>
        </dgm:presLayoutVars>
      </dgm:prSet>
      <dgm:spPr/>
    </dgm:pt>
    <dgm:pt modelId="{2F580F54-94A8-4884-9161-16C8F7DC8C5A}" type="pres">
      <dgm:prSet presAssocID="{6E3139A3-2C91-41BE-BBA3-FDA5D727CCE9}" presName="Triangle" presStyleLbl="alignNode1" presStyleIdx="1" presStyleCnt="5"/>
      <dgm:spPr/>
    </dgm:pt>
    <dgm:pt modelId="{B1ED5F73-9624-4BBC-BA14-6389A2F0D02F}" type="pres">
      <dgm:prSet presAssocID="{7ACD0430-BF3F-4B70-AF22-F9B1DEEA18B3}" presName="sibTrans" presStyleCnt="0"/>
      <dgm:spPr/>
    </dgm:pt>
    <dgm:pt modelId="{1DAA76F6-0DB5-428E-92EF-206ED3A71734}" type="pres">
      <dgm:prSet presAssocID="{7ACD0430-BF3F-4B70-AF22-F9B1DEEA18B3}" presName="space" presStyleCnt="0"/>
      <dgm:spPr/>
    </dgm:pt>
    <dgm:pt modelId="{1FB3911F-2B0B-48A8-82FA-72A6F1C6E6DD}" type="pres">
      <dgm:prSet presAssocID="{ECB8B246-0F80-4019-858A-5A417A67EFA9}" presName="composite" presStyleCnt="0"/>
      <dgm:spPr/>
    </dgm:pt>
    <dgm:pt modelId="{22276370-5A8E-40CB-BF3D-DCDAFE0208AD}" type="pres">
      <dgm:prSet presAssocID="{ECB8B246-0F80-4019-858A-5A417A67EFA9}" presName="LShape" presStyleLbl="alignNode1" presStyleIdx="2" presStyleCnt="5"/>
      <dgm:spPr/>
    </dgm:pt>
    <dgm:pt modelId="{73129599-79E1-4084-AADE-D1D883D38ACA}" type="pres">
      <dgm:prSet presAssocID="{ECB8B246-0F80-4019-858A-5A417A67EFA9}" presName="ParentText" presStyleLbl="revTx" presStyleIdx="1" presStyleCnt="3">
        <dgm:presLayoutVars>
          <dgm:chMax val="0"/>
          <dgm:chPref val="0"/>
          <dgm:bulletEnabled val="1"/>
        </dgm:presLayoutVars>
      </dgm:prSet>
      <dgm:spPr/>
    </dgm:pt>
    <dgm:pt modelId="{E51BB263-74CE-4060-804D-DA07951F4B2E}" type="pres">
      <dgm:prSet presAssocID="{ECB8B246-0F80-4019-858A-5A417A67EFA9}" presName="Triangle" presStyleLbl="alignNode1" presStyleIdx="3" presStyleCnt="5"/>
      <dgm:spPr/>
    </dgm:pt>
    <dgm:pt modelId="{EC701CD9-4CA7-4FB4-8061-402539F22393}" type="pres">
      <dgm:prSet presAssocID="{95C72C73-331D-4B36-89E6-C3A313646FAB}" presName="sibTrans" presStyleCnt="0"/>
      <dgm:spPr/>
    </dgm:pt>
    <dgm:pt modelId="{F45421C2-264E-4B3B-84DA-A9DC962CCD62}" type="pres">
      <dgm:prSet presAssocID="{95C72C73-331D-4B36-89E6-C3A313646FAB}" presName="space" presStyleCnt="0"/>
      <dgm:spPr/>
    </dgm:pt>
    <dgm:pt modelId="{77C7285F-8F9C-4FF3-9DA6-7EDFDD176C19}" type="pres">
      <dgm:prSet presAssocID="{EC236F3C-579D-462C-A5EF-51F2223536BF}" presName="composite" presStyleCnt="0"/>
      <dgm:spPr/>
    </dgm:pt>
    <dgm:pt modelId="{ADD620EF-4075-4AF5-881E-6A6D7B0E6744}" type="pres">
      <dgm:prSet presAssocID="{EC236F3C-579D-462C-A5EF-51F2223536BF}" presName="LShape" presStyleLbl="alignNode1" presStyleIdx="4" presStyleCnt="5"/>
      <dgm:spPr/>
    </dgm:pt>
    <dgm:pt modelId="{2B1710D4-0D6C-4B18-9E46-CDB6A057FE2D}" type="pres">
      <dgm:prSet presAssocID="{EC236F3C-579D-462C-A5EF-51F2223536BF}" presName="ParentText" presStyleLbl="revTx" presStyleIdx="2" presStyleCnt="3">
        <dgm:presLayoutVars>
          <dgm:chMax val="0"/>
          <dgm:chPref val="0"/>
          <dgm:bulletEnabled val="1"/>
        </dgm:presLayoutVars>
      </dgm:prSet>
      <dgm:spPr/>
    </dgm:pt>
  </dgm:ptLst>
  <dgm:cxnLst>
    <dgm:cxn modelId="{2DC6C609-911B-4F27-8EEC-13EFF6C8ED54}" srcId="{FD4BB4B7-AF4C-48A1-91F6-04184EAC3C70}" destId="{EC236F3C-579D-462C-A5EF-51F2223536BF}" srcOrd="2" destOrd="0" parTransId="{02A9F220-7823-462E-B8F5-3FD5490A37A6}" sibTransId="{A5CC6D10-0EA0-474A-B336-839B343BF576}"/>
    <dgm:cxn modelId="{09E8C31A-A371-4613-AD6E-8EB11B589A7C}" type="presOf" srcId="{FD4BB4B7-AF4C-48A1-91F6-04184EAC3C70}" destId="{AB695FEC-BD6E-4564-9259-56F9C6E5C88A}" srcOrd="0" destOrd="0" presId="urn:microsoft.com/office/officeart/2009/3/layout/StepUpProcess"/>
    <dgm:cxn modelId="{5530D54E-A597-47C3-A462-D5EA31DA7ED2}" type="presOf" srcId="{ECB8B246-0F80-4019-858A-5A417A67EFA9}" destId="{73129599-79E1-4084-AADE-D1D883D38ACA}" srcOrd="0" destOrd="0" presId="urn:microsoft.com/office/officeart/2009/3/layout/StepUpProcess"/>
    <dgm:cxn modelId="{C052D69C-70F3-4BDC-A252-BA34EE0ED93E}" srcId="{FD4BB4B7-AF4C-48A1-91F6-04184EAC3C70}" destId="{6E3139A3-2C91-41BE-BBA3-FDA5D727CCE9}" srcOrd="0" destOrd="0" parTransId="{4610E85D-EE8E-47B2-B766-BCBAEDF4B5E5}" sibTransId="{7ACD0430-BF3F-4B70-AF22-F9B1DEEA18B3}"/>
    <dgm:cxn modelId="{8987CCB9-F449-4CE7-AD2A-C389707C531A}" type="presOf" srcId="{6E3139A3-2C91-41BE-BBA3-FDA5D727CCE9}" destId="{5584BE36-8C0F-4AF6-991A-4A8366F76CB8}" srcOrd="0" destOrd="0" presId="urn:microsoft.com/office/officeart/2009/3/layout/StepUpProcess"/>
    <dgm:cxn modelId="{055BEEDE-181D-430B-9423-3EE45C1D4EAD}" srcId="{FD4BB4B7-AF4C-48A1-91F6-04184EAC3C70}" destId="{ECB8B246-0F80-4019-858A-5A417A67EFA9}" srcOrd="1" destOrd="0" parTransId="{5C2585E9-7B2B-43AF-A84A-BE3D1E820D57}" sibTransId="{95C72C73-331D-4B36-89E6-C3A313646FAB}"/>
    <dgm:cxn modelId="{A2867AFF-94C5-4B19-9E67-9149D571A502}" type="presOf" srcId="{EC236F3C-579D-462C-A5EF-51F2223536BF}" destId="{2B1710D4-0D6C-4B18-9E46-CDB6A057FE2D}" srcOrd="0" destOrd="0" presId="urn:microsoft.com/office/officeart/2009/3/layout/StepUpProcess"/>
    <dgm:cxn modelId="{A6294A7A-6F20-451F-800B-AED83FC75842}" type="presParOf" srcId="{AB695FEC-BD6E-4564-9259-56F9C6E5C88A}" destId="{64C16E93-DE53-4958-99D4-D4E72F718897}" srcOrd="0" destOrd="0" presId="urn:microsoft.com/office/officeart/2009/3/layout/StepUpProcess"/>
    <dgm:cxn modelId="{B73A9FD2-42B0-4D67-B1B8-4BC625BEED71}" type="presParOf" srcId="{64C16E93-DE53-4958-99D4-D4E72F718897}" destId="{AE6B1AA7-00CE-4429-B023-C0FE8E896645}" srcOrd="0" destOrd="0" presId="urn:microsoft.com/office/officeart/2009/3/layout/StepUpProcess"/>
    <dgm:cxn modelId="{EAFC1A9B-CA63-4E21-8880-D4A26A1781CA}" type="presParOf" srcId="{64C16E93-DE53-4958-99D4-D4E72F718897}" destId="{5584BE36-8C0F-4AF6-991A-4A8366F76CB8}" srcOrd="1" destOrd="0" presId="urn:microsoft.com/office/officeart/2009/3/layout/StepUpProcess"/>
    <dgm:cxn modelId="{472E4E92-72A9-4B01-8FF4-105C17761B5D}" type="presParOf" srcId="{64C16E93-DE53-4958-99D4-D4E72F718897}" destId="{2F580F54-94A8-4884-9161-16C8F7DC8C5A}" srcOrd="2" destOrd="0" presId="urn:microsoft.com/office/officeart/2009/3/layout/StepUpProcess"/>
    <dgm:cxn modelId="{CED69A79-E6A2-4456-8170-64CA75A15A56}" type="presParOf" srcId="{AB695FEC-BD6E-4564-9259-56F9C6E5C88A}" destId="{B1ED5F73-9624-4BBC-BA14-6389A2F0D02F}" srcOrd="1" destOrd="0" presId="urn:microsoft.com/office/officeart/2009/3/layout/StepUpProcess"/>
    <dgm:cxn modelId="{9B770C36-568C-4270-AE86-61729CA2BED0}" type="presParOf" srcId="{B1ED5F73-9624-4BBC-BA14-6389A2F0D02F}" destId="{1DAA76F6-0DB5-428E-92EF-206ED3A71734}" srcOrd="0" destOrd="0" presId="urn:microsoft.com/office/officeart/2009/3/layout/StepUpProcess"/>
    <dgm:cxn modelId="{1C0F0CB2-0EC4-4E32-8D27-22A410E3B761}" type="presParOf" srcId="{AB695FEC-BD6E-4564-9259-56F9C6E5C88A}" destId="{1FB3911F-2B0B-48A8-82FA-72A6F1C6E6DD}" srcOrd="2" destOrd="0" presId="urn:microsoft.com/office/officeart/2009/3/layout/StepUpProcess"/>
    <dgm:cxn modelId="{79B0D8B3-9B99-401C-A9F1-81CAACB73C1B}" type="presParOf" srcId="{1FB3911F-2B0B-48A8-82FA-72A6F1C6E6DD}" destId="{22276370-5A8E-40CB-BF3D-DCDAFE0208AD}" srcOrd="0" destOrd="0" presId="urn:microsoft.com/office/officeart/2009/3/layout/StepUpProcess"/>
    <dgm:cxn modelId="{0CD07DD4-90D2-45DD-9CEF-D8130221B446}" type="presParOf" srcId="{1FB3911F-2B0B-48A8-82FA-72A6F1C6E6DD}" destId="{73129599-79E1-4084-AADE-D1D883D38ACA}" srcOrd="1" destOrd="0" presId="urn:microsoft.com/office/officeart/2009/3/layout/StepUpProcess"/>
    <dgm:cxn modelId="{DFD35842-C49B-4945-91D2-316AC47A99C6}" type="presParOf" srcId="{1FB3911F-2B0B-48A8-82FA-72A6F1C6E6DD}" destId="{E51BB263-74CE-4060-804D-DA07951F4B2E}" srcOrd="2" destOrd="0" presId="urn:microsoft.com/office/officeart/2009/3/layout/StepUpProcess"/>
    <dgm:cxn modelId="{D8870DAD-2932-4A5E-934B-CF90115138F8}" type="presParOf" srcId="{AB695FEC-BD6E-4564-9259-56F9C6E5C88A}" destId="{EC701CD9-4CA7-4FB4-8061-402539F22393}" srcOrd="3" destOrd="0" presId="urn:microsoft.com/office/officeart/2009/3/layout/StepUpProcess"/>
    <dgm:cxn modelId="{11608E3D-B5BD-466E-B0FC-A8F80D2EF46F}" type="presParOf" srcId="{EC701CD9-4CA7-4FB4-8061-402539F22393}" destId="{F45421C2-264E-4B3B-84DA-A9DC962CCD62}" srcOrd="0" destOrd="0" presId="urn:microsoft.com/office/officeart/2009/3/layout/StepUpProcess"/>
    <dgm:cxn modelId="{03E5917B-5C25-4212-AE66-3BE9A0CABFC5}" type="presParOf" srcId="{AB695FEC-BD6E-4564-9259-56F9C6E5C88A}" destId="{77C7285F-8F9C-4FF3-9DA6-7EDFDD176C19}" srcOrd="4" destOrd="0" presId="urn:microsoft.com/office/officeart/2009/3/layout/StepUpProcess"/>
    <dgm:cxn modelId="{5ABF8623-A9BD-42A9-8E54-FCF9368FF6A8}" type="presParOf" srcId="{77C7285F-8F9C-4FF3-9DA6-7EDFDD176C19}" destId="{ADD620EF-4075-4AF5-881E-6A6D7B0E6744}" srcOrd="0" destOrd="0" presId="urn:microsoft.com/office/officeart/2009/3/layout/StepUpProcess"/>
    <dgm:cxn modelId="{405F77E9-8D58-49FA-BAEA-552A53017CF7}" type="presParOf" srcId="{77C7285F-8F9C-4FF3-9DA6-7EDFDD176C19}" destId="{2B1710D4-0D6C-4B18-9E46-CDB6A057FE2D}"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4BB4B7-AF4C-48A1-91F6-04184EAC3C70}" type="doc">
      <dgm:prSet loTypeId="urn:microsoft.com/office/officeart/2009/3/layout/StepUpProcess" loCatId="process" qsTypeId="urn:microsoft.com/office/officeart/2005/8/quickstyle/simple1" qsCatId="simple" csTypeId="urn:microsoft.com/office/officeart/2005/8/colors/accent1_4" csCatId="accent1" phldr="1"/>
      <dgm:spPr/>
      <dgm:t>
        <a:bodyPr/>
        <a:lstStyle/>
        <a:p>
          <a:endParaRPr lang="en-IN"/>
        </a:p>
      </dgm:t>
    </dgm:pt>
    <dgm:pt modelId="{6E3139A3-2C91-41BE-BBA3-FDA5D727CCE9}">
      <dgm:prSet phldrT="[Text]" custT="1"/>
      <dgm:spPr/>
      <dgm:t>
        <a:bodyPr/>
        <a:lstStyle/>
        <a:p>
          <a:r>
            <a:rPr lang="en-US" sz="1500" b="1" dirty="0">
              <a:latin typeface="Times New Roman" panose="02020603050405020304" pitchFamily="18" charset="0"/>
              <a:cs typeface="Times New Roman" panose="02020603050405020304" pitchFamily="18" charset="0"/>
            </a:rPr>
            <a:t>Processing of the algorithm </a:t>
          </a:r>
          <a:r>
            <a:rPr lang="en-US" sz="1500" dirty="0">
              <a:latin typeface="Times New Roman" panose="02020603050405020304" pitchFamily="18" charset="0"/>
              <a:cs typeface="Times New Roman" panose="02020603050405020304" pitchFamily="18" charset="0"/>
            </a:rPr>
            <a:t>and pseudo code based on user’s proposition </a:t>
          </a:r>
          <a:endParaRPr lang="en-IN" sz="1500" dirty="0">
            <a:latin typeface="Times New Roman" panose="02020603050405020304" pitchFamily="18" charset="0"/>
            <a:cs typeface="Times New Roman" panose="02020603050405020304" pitchFamily="18" charset="0"/>
          </a:endParaRPr>
        </a:p>
      </dgm:t>
    </dgm:pt>
    <dgm:pt modelId="{4610E85D-EE8E-47B2-B766-BCBAEDF4B5E5}" type="parTrans" cxnId="{C052D69C-70F3-4BDC-A252-BA34EE0ED93E}">
      <dgm:prSet/>
      <dgm:spPr/>
      <dgm:t>
        <a:bodyPr/>
        <a:lstStyle/>
        <a:p>
          <a:endParaRPr lang="en-IN"/>
        </a:p>
      </dgm:t>
    </dgm:pt>
    <dgm:pt modelId="{7ACD0430-BF3F-4B70-AF22-F9B1DEEA18B3}" type="sibTrans" cxnId="{C052D69C-70F3-4BDC-A252-BA34EE0ED93E}">
      <dgm:prSet/>
      <dgm:spPr/>
      <dgm:t>
        <a:bodyPr/>
        <a:lstStyle/>
        <a:p>
          <a:endParaRPr lang="en-IN"/>
        </a:p>
      </dgm:t>
    </dgm:pt>
    <dgm:pt modelId="{ECB8B246-0F80-4019-858A-5A417A67EFA9}">
      <dgm:prSet phldrT="[Text]" custT="1"/>
      <dgm:spPr/>
      <dgm:t>
        <a:bodyPr/>
        <a:lstStyle/>
        <a:p>
          <a:r>
            <a:rPr lang="en-US" sz="1600" b="1" dirty="0">
              <a:latin typeface="Times New Roman" panose="02020603050405020304" pitchFamily="18" charset="0"/>
              <a:cs typeface="Times New Roman" panose="02020603050405020304" pitchFamily="18" charset="0"/>
            </a:rPr>
            <a:t>PCB fabrication </a:t>
          </a:r>
          <a:r>
            <a:rPr lang="en-US" sz="1800" dirty="0"/>
            <a:t>– </a:t>
          </a:r>
          <a:r>
            <a:rPr lang="en-US" sz="1600" dirty="0">
              <a:latin typeface="Times New Roman" panose="02020603050405020304" pitchFamily="18" charset="0"/>
              <a:cs typeface="Times New Roman" panose="02020603050405020304" pitchFamily="18" charset="0"/>
            </a:rPr>
            <a:t>using Altium and EasyEDA </a:t>
          </a:r>
          <a:endParaRPr lang="en-IN" sz="1800" dirty="0">
            <a:latin typeface="Times New Roman" panose="02020603050405020304" pitchFamily="18" charset="0"/>
            <a:cs typeface="Times New Roman" panose="02020603050405020304" pitchFamily="18" charset="0"/>
          </a:endParaRPr>
        </a:p>
      </dgm:t>
    </dgm:pt>
    <dgm:pt modelId="{5C2585E9-7B2B-43AF-A84A-BE3D1E820D57}" type="parTrans" cxnId="{055BEEDE-181D-430B-9423-3EE45C1D4EAD}">
      <dgm:prSet/>
      <dgm:spPr/>
      <dgm:t>
        <a:bodyPr/>
        <a:lstStyle/>
        <a:p>
          <a:endParaRPr lang="en-IN"/>
        </a:p>
      </dgm:t>
    </dgm:pt>
    <dgm:pt modelId="{95C72C73-331D-4B36-89E6-C3A313646FAB}" type="sibTrans" cxnId="{055BEEDE-181D-430B-9423-3EE45C1D4EAD}">
      <dgm:prSet/>
      <dgm:spPr/>
      <dgm:t>
        <a:bodyPr/>
        <a:lstStyle/>
        <a:p>
          <a:endParaRPr lang="en-IN"/>
        </a:p>
      </dgm:t>
    </dgm:pt>
    <dgm:pt modelId="{EC236F3C-579D-462C-A5EF-51F2223536BF}">
      <dgm:prSet phldrT="[Text]" custT="1"/>
      <dgm:spPr/>
      <dgm:t>
        <a:bodyPr/>
        <a:lstStyle/>
        <a:p>
          <a:r>
            <a:rPr lang="en-US" sz="1600" b="1" dirty="0">
              <a:latin typeface="Times New Roman" panose="02020603050405020304" pitchFamily="18" charset="0"/>
              <a:cs typeface="Times New Roman" panose="02020603050405020304" pitchFamily="18" charset="0"/>
            </a:rPr>
            <a:t>Testing</a:t>
          </a:r>
          <a:r>
            <a:rPr lang="en-US" sz="1600" dirty="0">
              <a:latin typeface="Times New Roman" panose="02020603050405020304" pitchFamily="18" charset="0"/>
              <a:cs typeface="Times New Roman" panose="02020603050405020304" pitchFamily="18" charset="0"/>
            </a:rPr>
            <a:t> and </a:t>
          </a:r>
          <a:r>
            <a:rPr lang="en-US" sz="1600" b="1" dirty="0">
              <a:latin typeface="Times New Roman" panose="02020603050405020304" pitchFamily="18" charset="0"/>
              <a:cs typeface="Times New Roman" panose="02020603050405020304" pitchFamily="18" charset="0"/>
            </a:rPr>
            <a:t>Debugging </a:t>
          </a:r>
          <a:r>
            <a:rPr lang="en-US" sz="1600" dirty="0">
              <a:latin typeface="Times New Roman" panose="02020603050405020304" pitchFamily="18" charset="0"/>
              <a:cs typeface="Times New Roman" panose="02020603050405020304" pitchFamily="18" charset="0"/>
            </a:rPr>
            <a:t>of the proposed solution</a:t>
          </a:r>
          <a:endParaRPr lang="en-IN" sz="1600" dirty="0">
            <a:latin typeface="Times New Roman" panose="02020603050405020304" pitchFamily="18" charset="0"/>
            <a:cs typeface="Times New Roman" panose="02020603050405020304" pitchFamily="18" charset="0"/>
          </a:endParaRPr>
        </a:p>
      </dgm:t>
    </dgm:pt>
    <dgm:pt modelId="{02A9F220-7823-462E-B8F5-3FD5490A37A6}" type="parTrans" cxnId="{2DC6C609-911B-4F27-8EEC-13EFF6C8ED54}">
      <dgm:prSet/>
      <dgm:spPr/>
      <dgm:t>
        <a:bodyPr/>
        <a:lstStyle/>
        <a:p>
          <a:endParaRPr lang="en-IN"/>
        </a:p>
      </dgm:t>
    </dgm:pt>
    <dgm:pt modelId="{A5CC6D10-0EA0-474A-B336-839B343BF576}" type="sibTrans" cxnId="{2DC6C609-911B-4F27-8EEC-13EFF6C8ED54}">
      <dgm:prSet/>
      <dgm:spPr/>
      <dgm:t>
        <a:bodyPr/>
        <a:lstStyle/>
        <a:p>
          <a:endParaRPr lang="en-IN"/>
        </a:p>
      </dgm:t>
    </dgm:pt>
    <dgm:pt modelId="{AB695FEC-BD6E-4564-9259-56F9C6E5C88A}" type="pres">
      <dgm:prSet presAssocID="{FD4BB4B7-AF4C-48A1-91F6-04184EAC3C70}" presName="rootnode" presStyleCnt="0">
        <dgm:presLayoutVars>
          <dgm:chMax/>
          <dgm:chPref/>
          <dgm:dir/>
          <dgm:animLvl val="lvl"/>
        </dgm:presLayoutVars>
      </dgm:prSet>
      <dgm:spPr/>
    </dgm:pt>
    <dgm:pt modelId="{64C16E93-DE53-4958-99D4-D4E72F718897}" type="pres">
      <dgm:prSet presAssocID="{6E3139A3-2C91-41BE-BBA3-FDA5D727CCE9}" presName="composite" presStyleCnt="0"/>
      <dgm:spPr/>
    </dgm:pt>
    <dgm:pt modelId="{AE6B1AA7-00CE-4429-B023-C0FE8E896645}" type="pres">
      <dgm:prSet presAssocID="{6E3139A3-2C91-41BE-BBA3-FDA5D727CCE9}" presName="LShape" presStyleLbl="alignNode1" presStyleIdx="0" presStyleCnt="5"/>
      <dgm:spPr>
        <a:solidFill>
          <a:schemeClr val="accent1">
            <a:lumMod val="40000"/>
            <a:lumOff val="60000"/>
          </a:schemeClr>
        </a:solidFill>
        <a:ln>
          <a:noFill/>
        </a:ln>
      </dgm:spPr>
    </dgm:pt>
    <dgm:pt modelId="{5584BE36-8C0F-4AF6-991A-4A8366F76CB8}" type="pres">
      <dgm:prSet presAssocID="{6E3139A3-2C91-41BE-BBA3-FDA5D727CCE9}" presName="ParentText" presStyleLbl="revTx" presStyleIdx="0" presStyleCnt="3">
        <dgm:presLayoutVars>
          <dgm:chMax val="0"/>
          <dgm:chPref val="0"/>
          <dgm:bulletEnabled val="1"/>
        </dgm:presLayoutVars>
      </dgm:prSet>
      <dgm:spPr/>
    </dgm:pt>
    <dgm:pt modelId="{2F580F54-94A8-4884-9161-16C8F7DC8C5A}" type="pres">
      <dgm:prSet presAssocID="{6E3139A3-2C91-41BE-BBA3-FDA5D727CCE9}" presName="Triangle" presStyleLbl="alignNode1" presStyleIdx="1" presStyleCnt="5"/>
      <dgm:spPr/>
    </dgm:pt>
    <dgm:pt modelId="{B1ED5F73-9624-4BBC-BA14-6389A2F0D02F}" type="pres">
      <dgm:prSet presAssocID="{7ACD0430-BF3F-4B70-AF22-F9B1DEEA18B3}" presName="sibTrans" presStyleCnt="0"/>
      <dgm:spPr/>
    </dgm:pt>
    <dgm:pt modelId="{1DAA76F6-0DB5-428E-92EF-206ED3A71734}" type="pres">
      <dgm:prSet presAssocID="{7ACD0430-BF3F-4B70-AF22-F9B1DEEA18B3}" presName="space" presStyleCnt="0"/>
      <dgm:spPr/>
    </dgm:pt>
    <dgm:pt modelId="{1FB3911F-2B0B-48A8-82FA-72A6F1C6E6DD}" type="pres">
      <dgm:prSet presAssocID="{ECB8B246-0F80-4019-858A-5A417A67EFA9}" presName="composite" presStyleCnt="0"/>
      <dgm:spPr/>
    </dgm:pt>
    <dgm:pt modelId="{22276370-5A8E-40CB-BF3D-DCDAFE0208AD}" type="pres">
      <dgm:prSet presAssocID="{ECB8B246-0F80-4019-858A-5A417A67EFA9}" presName="LShape" presStyleLbl="alignNode1" presStyleIdx="2" presStyleCnt="5"/>
      <dgm:spPr/>
    </dgm:pt>
    <dgm:pt modelId="{73129599-79E1-4084-AADE-D1D883D38ACA}" type="pres">
      <dgm:prSet presAssocID="{ECB8B246-0F80-4019-858A-5A417A67EFA9}" presName="ParentText" presStyleLbl="revTx" presStyleIdx="1" presStyleCnt="3">
        <dgm:presLayoutVars>
          <dgm:chMax val="0"/>
          <dgm:chPref val="0"/>
          <dgm:bulletEnabled val="1"/>
        </dgm:presLayoutVars>
      </dgm:prSet>
      <dgm:spPr/>
    </dgm:pt>
    <dgm:pt modelId="{E51BB263-74CE-4060-804D-DA07951F4B2E}" type="pres">
      <dgm:prSet presAssocID="{ECB8B246-0F80-4019-858A-5A417A67EFA9}" presName="Triangle" presStyleLbl="alignNode1" presStyleIdx="3" presStyleCnt="5"/>
      <dgm:spPr/>
    </dgm:pt>
    <dgm:pt modelId="{EC701CD9-4CA7-4FB4-8061-402539F22393}" type="pres">
      <dgm:prSet presAssocID="{95C72C73-331D-4B36-89E6-C3A313646FAB}" presName="sibTrans" presStyleCnt="0"/>
      <dgm:spPr/>
    </dgm:pt>
    <dgm:pt modelId="{F45421C2-264E-4B3B-84DA-A9DC962CCD62}" type="pres">
      <dgm:prSet presAssocID="{95C72C73-331D-4B36-89E6-C3A313646FAB}" presName="space" presStyleCnt="0"/>
      <dgm:spPr/>
    </dgm:pt>
    <dgm:pt modelId="{77C7285F-8F9C-4FF3-9DA6-7EDFDD176C19}" type="pres">
      <dgm:prSet presAssocID="{EC236F3C-579D-462C-A5EF-51F2223536BF}" presName="composite" presStyleCnt="0"/>
      <dgm:spPr/>
    </dgm:pt>
    <dgm:pt modelId="{ADD620EF-4075-4AF5-881E-6A6D7B0E6744}" type="pres">
      <dgm:prSet presAssocID="{EC236F3C-579D-462C-A5EF-51F2223536BF}" presName="LShape" presStyleLbl="alignNode1" presStyleIdx="4" presStyleCnt="5"/>
      <dgm:spPr/>
    </dgm:pt>
    <dgm:pt modelId="{2B1710D4-0D6C-4B18-9E46-CDB6A057FE2D}" type="pres">
      <dgm:prSet presAssocID="{EC236F3C-579D-462C-A5EF-51F2223536BF}" presName="ParentText" presStyleLbl="revTx" presStyleIdx="2" presStyleCnt="3">
        <dgm:presLayoutVars>
          <dgm:chMax val="0"/>
          <dgm:chPref val="0"/>
          <dgm:bulletEnabled val="1"/>
        </dgm:presLayoutVars>
      </dgm:prSet>
      <dgm:spPr/>
    </dgm:pt>
  </dgm:ptLst>
  <dgm:cxnLst>
    <dgm:cxn modelId="{2DC6C609-911B-4F27-8EEC-13EFF6C8ED54}" srcId="{FD4BB4B7-AF4C-48A1-91F6-04184EAC3C70}" destId="{EC236F3C-579D-462C-A5EF-51F2223536BF}" srcOrd="2" destOrd="0" parTransId="{02A9F220-7823-462E-B8F5-3FD5490A37A6}" sibTransId="{A5CC6D10-0EA0-474A-B336-839B343BF576}"/>
    <dgm:cxn modelId="{09E8C31A-A371-4613-AD6E-8EB11B589A7C}" type="presOf" srcId="{FD4BB4B7-AF4C-48A1-91F6-04184EAC3C70}" destId="{AB695FEC-BD6E-4564-9259-56F9C6E5C88A}" srcOrd="0" destOrd="0" presId="urn:microsoft.com/office/officeart/2009/3/layout/StepUpProcess"/>
    <dgm:cxn modelId="{5530D54E-A597-47C3-A462-D5EA31DA7ED2}" type="presOf" srcId="{ECB8B246-0F80-4019-858A-5A417A67EFA9}" destId="{73129599-79E1-4084-AADE-D1D883D38ACA}" srcOrd="0" destOrd="0" presId="urn:microsoft.com/office/officeart/2009/3/layout/StepUpProcess"/>
    <dgm:cxn modelId="{C052D69C-70F3-4BDC-A252-BA34EE0ED93E}" srcId="{FD4BB4B7-AF4C-48A1-91F6-04184EAC3C70}" destId="{6E3139A3-2C91-41BE-BBA3-FDA5D727CCE9}" srcOrd="0" destOrd="0" parTransId="{4610E85D-EE8E-47B2-B766-BCBAEDF4B5E5}" sibTransId="{7ACD0430-BF3F-4B70-AF22-F9B1DEEA18B3}"/>
    <dgm:cxn modelId="{8987CCB9-F449-4CE7-AD2A-C389707C531A}" type="presOf" srcId="{6E3139A3-2C91-41BE-BBA3-FDA5D727CCE9}" destId="{5584BE36-8C0F-4AF6-991A-4A8366F76CB8}" srcOrd="0" destOrd="0" presId="urn:microsoft.com/office/officeart/2009/3/layout/StepUpProcess"/>
    <dgm:cxn modelId="{055BEEDE-181D-430B-9423-3EE45C1D4EAD}" srcId="{FD4BB4B7-AF4C-48A1-91F6-04184EAC3C70}" destId="{ECB8B246-0F80-4019-858A-5A417A67EFA9}" srcOrd="1" destOrd="0" parTransId="{5C2585E9-7B2B-43AF-A84A-BE3D1E820D57}" sibTransId="{95C72C73-331D-4B36-89E6-C3A313646FAB}"/>
    <dgm:cxn modelId="{A2867AFF-94C5-4B19-9E67-9149D571A502}" type="presOf" srcId="{EC236F3C-579D-462C-A5EF-51F2223536BF}" destId="{2B1710D4-0D6C-4B18-9E46-CDB6A057FE2D}" srcOrd="0" destOrd="0" presId="urn:microsoft.com/office/officeart/2009/3/layout/StepUpProcess"/>
    <dgm:cxn modelId="{A6294A7A-6F20-451F-800B-AED83FC75842}" type="presParOf" srcId="{AB695FEC-BD6E-4564-9259-56F9C6E5C88A}" destId="{64C16E93-DE53-4958-99D4-D4E72F718897}" srcOrd="0" destOrd="0" presId="urn:microsoft.com/office/officeart/2009/3/layout/StepUpProcess"/>
    <dgm:cxn modelId="{B73A9FD2-42B0-4D67-B1B8-4BC625BEED71}" type="presParOf" srcId="{64C16E93-DE53-4958-99D4-D4E72F718897}" destId="{AE6B1AA7-00CE-4429-B023-C0FE8E896645}" srcOrd="0" destOrd="0" presId="urn:microsoft.com/office/officeart/2009/3/layout/StepUpProcess"/>
    <dgm:cxn modelId="{EAFC1A9B-CA63-4E21-8880-D4A26A1781CA}" type="presParOf" srcId="{64C16E93-DE53-4958-99D4-D4E72F718897}" destId="{5584BE36-8C0F-4AF6-991A-4A8366F76CB8}" srcOrd="1" destOrd="0" presId="urn:microsoft.com/office/officeart/2009/3/layout/StepUpProcess"/>
    <dgm:cxn modelId="{472E4E92-72A9-4B01-8FF4-105C17761B5D}" type="presParOf" srcId="{64C16E93-DE53-4958-99D4-D4E72F718897}" destId="{2F580F54-94A8-4884-9161-16C8F7DC8C5A}" srcOrd="2" destOrd="0" presId="urn:microsoft.com/office/officeart/2009/3/layout/StepUpProcess"/>
    <dgm:cxn modelId="{CED69A79-E6A2-4456-8170-64CA75A15A56}" type="presParOf" srcId="{AB695FEC-BD6E-4564-9259-56F9C6E5C88A}" destId="{B1ED5F73-9624-4BBC-BA14-6389A2F0D02F}" srcOrd="1" destOrd="0" presId="urn:microsoft.com/office/officeart/2009/3/layout/StepUpProcess"/>
    <dgm:cxn modelId="{9B770C36-568C-4270-AE86-61729CA2BED0}" type="presParOf" srcId="{B1ED5F73-9624-4BBC-BA14-6389A2F0D02F}" destId="{1DAA76F6-0DB5-428E-92EF-206ED3A71734}" srcOrd="0" destOrd="0" presId="urn:microsoft.com/office/officeart/2009/3/layout/StepUpProcess"/>
    <dgm:cxn modelId="{1C0F0CB2-0EC4-4E32-8D27-22A410E3B761}" type="presParOf" srcId="{AB695FEC-BD6E-4564-9259-56F9C6E5C88A}" destId="{1FB3911F-2B0B-48A8-82FA-72A6F1C6E6DD}" srcOrd="2" destOrd="0" presId="urn:microsoft.com/office/officeart/2009/3/layout/StepUpProcess"/>
    <dgm:cxn modelId="{79B0D8B3-9B99-401C-A9F1-81CAACB73C1B}" type="presParOf" srcId="{1FB3911F-2B0B-48A8-82FA-72A6F1C6E6DD}" destId="{22276370-5A8E-40CB-BF3D-DCDAFE0208AD}" srcOrd="0" destOrd="0" presId="urn:microsoft.com/office/officeart/2009/3/layout/StepUpProcess"/>
    <dgm:cxn modelId="{0CD07DD4-90D2-45DD-9CEF-D8130221B446}" type="presParOf" srcId="{1FB3911F-2B0B-48A8-82FA-72A6F1C6E6DD}" destId="{73129599-79E1-4084-AADE-D1D883D38ACA}" srcOrd="1" destOrd="0" presId="urn:microsoft.com/office/officeart/2009/3/layout/StepUpProcess"/>
    <dgm:cxn modelId="{DFD35842-C49B-4945-91D2-316AC47A99C6}" type="presParOf" srcId="{1FB3911F-2B0B-48A8-82FA-72A6F1C6E6DD}" destId="{E51BB263-74CE-4060-804D-DA07951F4B2E}" srcOrd="2" destOrd="0" presId="urn:microsoft.com/office/officeart/2009/3/layout/StepUpProcess"/>
    <dgm:cxn modelId="{D8870DAD-2932-4A5E-934B-CF90115138F8}" type="presParOf" srcId="{AB695FEC-BD6E-4564-9259-56F9C6E5C88A}" destId="{EC701CD9-4CA7-4FB4-8061-402539F22393}" srcOrd="3" destOrd="0" presId="urn:microsoft.com/office/officeart/2009/3/layout/StepUpProcess"/>
    <dgm:cxn modelId="{11608E3D-B5BD-466E-B0FC-A8F80D2EF46F}" type="presParOf" srcId="{EC701CD9-4CA7-4FB4-8061-402539F22393}" destId="{F45421C2-264E-4B3B-84DA-A9DC962CCD62}" srcOrd="0" destOrd="0" presId="urn:microsoft.com/office/officeart/2009/3/layout/StepUpProcess"/>
    <dgm:cxn modelId="{03E5917B-5C25-4212-AE66-3BE9A0CABFC5}" type="presParOf" srcId="{AB695FEC-BD6E-4564-9259-56F9C6E5C88A}" destId="{77C7285F-8F9C-4FF3-9DA6-7EDFDD176C19}" srcOrd="4" destOrd="0" presId="urn:microsoft.com/office/officeart/2009/3/layout/StepUpProcess"/>
    <dgm:cxn modelId="{5ABF8623-A9BD-42A9-8E54-FCF9368FF6A8}" type="presParOf" srcId="{77C7285F-8F9C-4FF3-9DA6-7EDFDD176C19}" destId="{ADD620EF-4075-4AF5-881E-6A6D7B0E6744}" srcOrd="0" destOrd="0" presId="urn:microsoft.com/office/officeart/2009/3/layout/StepUpProcess"/>
    <dgm:cxn modelId="{405F77E9-8D58-49FA-BAEA-552A53017CF7}" type="presParOf" srcId="{77C7285F-8F9C-4FF3-9DA6-7EDFDD176C19}" destId="{2B1710D4-0D6C-4B18-9E46-CDB6A057FE2D}" srcOrd="1" destOrd="0" presId="urn:microsoft.com/office/officeart/2009/3/layout/StepUp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B3C6EBD-6A7E-4BEC-B488-27BFB45CC225}" type="doc">
      <dgm:prSet loTypeId="urn:microsoft.com/office/officeart/2005/8/layout/hProcess10" loCatId="process" qsTypeId="urn:microsoft.com/office/officeart/2005/8/quickstyle/simple1" qsCatId="simple" csTypeId="urn:microsoft.com/office/officeart/2005/8/colors/colorful1" csCatId="colorful" phldr="1"/>
      <dgm:spPr/>
      <dgm:t>
        <a:bodyPr/>
        <a:lstStyle/>
        <a:p>
          <a:endParaRPr lang="en-IN"/>
        </a:p>
      </dgm:t>
    </dgm:pt>
    <dgm:pt modelId="{629FD4F1-C41D-41B4-BC7D-70DE4B419DC0}">
      <dgm:prSet phldrT="[Text]" custT="1"/>
      <dgm:spPr/>
      <dgm:t>
        <a:bodyPr/>
        <a:lstStyle/>
        <a:p>
          <a:r>
            <a:rPr lang="en-US" sz="1500" b="1" dirty="0">
              <a:solidFill>
                <a:schemeClr val="bg1"/>
              </a:solidFill>
              <a:latin typeface="Times New Roman" panose="02020603050405020304" pitchFamily="18" charset="0"/>
              <a:cs typeface="Times New Roman" panose="02020603050405020304" pitchFamily="18" charset="0"/>
            </a:rPr>
            <a:t>ESP 32 (Wi-fi Board)</a:t>
          </a:r>
          <a:endParaRPr lang="en-IN" sz="1500" b="1" dirty="0">
            <a:solidFill>
              <a:schemeClr val="bg1"/>
            </a:solidFill>
            <a:latin typeface="Times New Roman" panose="02020603050405020304" pitchFamily="18" charset="0"/>
            <a:cs typeface="Times New Roman" panose="02020603050405020304" pitchFamily="18" charset="0"/>
          </a:endParaRPr>
        </a:p>
      </dgm:t>
    </dgm:pt>
    <dgm:pt modelId="{55A84465-7AFF-4795-899D-E746B2D338D4}" type="parTrans" cxnId="{04FC90E9-FF5D-45E2-B19F-B1128C6DA4B6}">
      <dgm:prSet/>
      <dgm:spPr/>
      <dgm:t>
        <a:bodyPr/>
        <a:lstStyle/>
        <a:p>
          <a:endParaRPr lang="en-IN"/>
        </a:p>
      </dgm:t>
    </dgm:pt>
    <dgm:pt modelId="{5DAAC3D8-FCFE-4221-88F2-D46C7423CE65}" type="sibTrans" cxnId="{04FC90E9-FF5D-45E2-B19F-B1128C6DA4B6}">
      <dgm:prSet/>
      <dgm:spPr/>
      <dgm:t>
        <a:bodyPr/>
        <a:lstStyle/>
        <a:p>
          <a:endParaRPr lang="en-IN"/>
        </a:p>
      </dgm:t>
    </dgm:pt>
    <dgm:pt modelId="{88F6F295-6484-4B34-A821-7A10CF86A72D}">
      <dgm:prSet phldrT="[Text]" custT="1"/>
      <dgm:spPr>
        <a:solidFill>
          <a:schemeClr val="bg1">
            <a:lumMod val="75000"/>
          </a:schemeClr>
        </a:solidFill>
      </dgm:spPr>
      <dgm:t>
        <a:bodyPr/>
        <a:lstStyle/>
        <a:p>
          <a:r>
            <a:rPr lang="en-US" sz="1500" b="1" dirty="0">
              <a:solidFill>
                <a:schemeClr val="tx1"/>
              </a:solidFill>
              <a:latin typeface="Times New Roman" panose="02020603050405020304" pitchFamily="18" charset="0"/>
              <a:cs typeface="Times New Roman" panose="02020603050405020304" pitchFamily="18" charset="0"/>
            </a:rPr>
            <a:t>MLX90614</a:t>
          </a:r>
          <a:r>
            <a:rPr lang="en-US" sz="1500" dirty="0">
              <a:latin typeface="Times New Roman" panose="02020603050405020304" pitchFamily="18" charset="0"/>
              <a:cs typeface="Times New Roman" panose="02020603050405020304" pitchFamily="18" charset="0"/>
            </a:rPr>
            <a:t> </a:t>
          </a:r>
          <a:endParaRPr lang="en-IN" sz="1500" dirty="0">
            <a:latin typeface="Times New Roman" panose="02020603050405020304" pitchFamily="18" charset="0"/>
            <a:cs typeface="Times New Roman" panose="02020603050405020304" pitchFamily="18" charset="0"/>
          </a:endParaRPr>
        </a:p>
      </dgm:t>
    </dgm:pt>
    <dgm:pt modelId="{F6AE615F-48A3-4A81-B64C-CDC14D9CD2EC}" type="parTrans" cxnId="{BB349BED-610D-45E8-B227-9F52BD0E0EA9}">
      <dgm:prSet/>
      <dgm:spPr/>
      <dgm:t>
        <a:bodyPr/>
        <a:lstStyle/>
        <a:p>
          <a:endParaRPr lang="en-IN"/>
        </a:p>
      </dgm:t>
    </dgm:pt>
    <dgm:pt modelId="{0849AFCF-69C6-4CE7-9469-900CA57DB19A}" type="sibTrans" cxnId="{BB349BED-610D-45E8-B227-9F52BD0E0EA9}">
      <dgm:prSet/>
      <dgm:spPr/>
      <dgm:t>
        <a:bodyPr/>
        <a:lstStyle/>
        <a:p>
          <a:endParaRPr lang="en-IN"/>
        </a:p>
      </dgm:t>
    </dgm:pt>
    <dgm:pt modelId="{C8527D28-6C23-459F-BA4B-B09F8ACEA387}">
      <dgm:prSet phldrT="[Text]" custT="1"/>
      <dgm:spPr>
        <a:solidFill>
          <a:schemeClr val="bg1">
            <a:lumMod val="75000"/>
          </a:schemeClr>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Industry-scaled IR Temperature sensor</a:t>
          </a:r>
          <a:endParaRPr lang="en-IN" sz="1400" dirty="0">
            <a:solidFill>
              <a:schemeClr val="tx1"/>
            </a:solidFill>
            <a:latin typeface="Times New Roman" panose="02020603050405020304" pitchFamily="18" charset="0"/>
            <a:cs typeface="Times New Roman" panose="02020603050405020304" pitchFamily="18" charset="0"/>
          </a:endParaRPr>
        </a:p>
      </dgm:t>
    </dgm:pt>
    <dgm:pt modelId="{9A0407D8-DB4D-4A54-A71A-427D15EB00C6}" type="parTrans" cxnId="{B9DCE98A-9423-4B62-B52C-FB66DB59ED45}">
      <dgm:prSet/>
      <dgm:spPr/>
      <dgm:t>
        <a:bodyPr/>
        <a:lstStyle/>
        <a:p>
          <a:endParaRPr lang="en-IN"/>
        </a:p>
      </dgm:t>
    </dgm:pt>
    <dgm:pt modelId="{EDE29EB6-E283-4DFA-9785-632BE56DE01A}" type="sibTrans" cxnId="{B9DCE98A-9423-4B62-B52C-FB66DB59ED45}">
      <dgm:prSet/>
      <dgm:spPr/>
      <dgm:t>
        <a:bodyPr/>
        <a:lstStyle/>
        <a:p>
          <a:endParaRPr lang="en-IN"/>
        </a:p>
      </dgm:t>
    </dgm:pt>
    <dgm:pt modelId="{5A263071-161F-4042-98E6-4292297DEA25}">
      <dgm:prSet phldrT="[Text]" custT="1"/>
      <dgm:spPr>
        <a:solidFill>
          <a:srgbClr val="FFC000"/>
        </a:solidFill>
      </dgm:spPr>
      <dgm:t>
        <a:bodyPr/>
        <a:lstStyle/>
        <a:p>
          <a:r>
            <a:rPr lang="en-US" sz="1500" b="1" dirty="0">
              <a:solidFill>
                <a:schemeClr val="tx1"/>
              </a:solidFill>
              <a:latin typeface="Times New Roman" panose="02020603050405020304" pitchFamily="18" charset="0"/>
              <a:cs typeface="Times New Roman" panose="02020603050405020304" pitchFamily="18" charset="0"/>
            </a:rPr>
            <a:t>MAX30100</a:t>
          </a:r>
          <a:endParaRPr lang="en-IN" sz="1500" b="1" dirty="0">
            <a:solidFill>
              <a:schemeClr val="tx1"/>
            </a:solidFill>
            <a:latin typeface="Times New Roman" panose="02020603050405020304" pitchFamily="18" charset="0"/>
            <a:cs typeface="Times New Roman" panose="02020603050405020304" pitchFamily="18" charset="0"/>
          </a:endParaRPr>
        </a:p>
      </dgm:t>
    </dgm:pt>
    <dgm:pt modelId="{B92B557F-47A1-4F64-A1C6-100E0E54F307}" type="parTrans" cxnId="{1DBBB3CD-2094-4A06-B081-3B682E88D935}">
      <dgm:prSet/>
      <dgm:spPr/>
      <dgm:t>
        <a:bodyPr/>
        <a:lstStyle/>
        <a:p>
          <a:endParaRPr lang="en-IN"/>
        </a:p>
      </dgm:t>
    </dgm:pt>
    <dgm:pt modelId="{BFA4D4E9-C30E-4DC7-A41F-7B0B3FB98FF8}" type="sibTrans" cxnId="{1DBBB3CD-2094-4A06-B081-3B682E88D935}">
      <dgm:prSet/>
      <dgm:spPr/>
      <dgm:t>
        <a:bodyPr/>
        <a:lstStyle/>
        <a:p>
          <a:endParaRPr lang="en-IN"/>
        </a:p>
      </dgm:t>
    </dgm:pt>
    <dgm:pt modelId="{F1795B62-CFA1-4877-86E7-FBFB0CF55FBE}">
      <dgm:prSet phldrT="[Text]" custT="1"/>
      <dgm:spPr>
        <a:solidFill>
          <a:srgbClr val="FFC000"/>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IR SpO2 and Heart-rate sensor</a:t>
          </a:r>
          <a:endParaRPr lang="en-IN" sz="1400" dirty="0">
            <a:solidFill>
              <a:schemeClr val="tx1"/>
            </a:solidFill>
            <a:latin typeface="Times New Roman" panose="02020603050405020304" pitchFamily="18" charset="0"/>
            <a:cs typeface="Times New Roman" panose="02020603050405020304" pitchFamily="18" charset="0"/>
          </a:endParaRPr>
        </a:p>
      </dgm:t>
    </dgm:pt>
    <dgm:pt modelId="{F4E546D3-2268-4039-BCAD-AB6F78F45BCF}" type="parTrans" cxnId="{E6CDD164-28B9-43A5-AF9F-889A48C85E1B}">
      <dgm:prSet/>
      <dgm:spPr/>
      <dgm:t>
        <a:bodyPr/>
        <a:lstStyle/>
        <a:p>
          <a:endParaRPr lang="en-IN"/>
        </a:p>
      </dgm:t>
    </dgm:pt>
    <dgm:pt modelId="{614D5BFD-652A-470D-B5AE-AA98534E87FB}" type="sibTrans" cxnId="{E6CDD164-28B9-43A5-AF9F-889A48C85E1B}">
      <dgm:prSet/>
      <dgm:spPr/>
      <dgm:t>
        <a:bodyPr/>
        <a:lstStyle/>
        <a:p>
          <a:endParaRPr lang="en-IN"/>
        </a:p>
      </dgm:t>
    </dgm:pt>
    <dgm:pt modelId="{61274F1F-EC2A-4E00-A7E4-73806C961F67}">
      <dgm:prSet phldrT="[Text]" custT="1"/>
      <dgm:spPr/>
      <dgm:t>
        <a:bodyPr/>
        <a:lstStyle/>
        <a:p>
          <a:r>
            <a:rPr lang="en-US" sz="1400" dirty="0">
              <a:latin typeface="Times New Roman" panose="02020603050405020304" pitchFamily="18" charset="0"/>
              <a:cs typeface="Times New Roman" panose="02020603050405020304" pitchFamily="18" charset="0"/>
            </a:rPr>
            <a:t>MCU8266 µC</a:t>
          </a:r>
          <a:endParaRPr lang="en-IN" sz="1400" dirty="0">
            <a:latin typeface="Times New Roman" panose="02020603050405020304" pitchFamily="18" charset="0"/>
            <a:cs typeface="Times New Roman" panose="02020603050405020304" pitchFamily="18" charset="0"/>
          </a:endParaRPr>
        </a:p>
      </dgm:t>
    </dgm:pt>
    <dgm:pt modelId="{7A9DCA94-E0F4-4D1A-A711-9BAFFD5D4A13}" type="sibTrans" cxnId="{D3AB55D7-E2E0-4B79-BE52-4F06D6C238E1}">
      <dgm:prSet/>
      <dgm:spPr/>
      <dgm:t>
        <a:bodyPr/>
        <a:lstStyle/>
        <a:p>
          <a:endParaRPr lang="en-IN"/>
        </a:p>
      </dgm:t>
    </dgm:pt>
    <dgm:pt modelId="{E10F3DA9-F7B1-44FE-8B6A-5CECC2900938}" type="parTrans" cxnId="{D3AB55D7-E2E0-4B79-BE52-4F06D6C238E1}">
      <dgm:prSet/>
      <dgm:spPr/>
      <dgm:t>
        <a:bodyPr/>
        <a:lstStyle/>
        <a:p>
          <a:endParaRPr lang="en-IN"/>
        </a:p>
      </dgm:t>
    </dgm:pt>
    <dgm:pt modelId="{F712914D-1CA1-42BA-9297-C710599887CB}">
      <dgm:prSet phldrT="[Text]" custT="1"/>
      <dgm:spPr/>
      <dgm:t>
        <a:bodyPr/>
        <a:lstStyle/>
        <a:p>
          <a:r>
            <a:rPr lang="en-US" sz="1400" dirty="0">
              <a:latin typeface="Times New Roman" panose="02020603050405020304" pitchFamily="18" charset="0"/>
              <a:cs typeface="Times New Roman" panose="02020603050405020304" pitchFamily="18" charset="0"/>
            </a:rPr>
            <a:t>ESP8266 has 32 bit architecture</a:t>
          </a:r>
          <a:endParaRPr lang="en-IN" sz="1400" dirty="0">
            <a:latin typeface="Times New Roman" panose="02020603050405020304" pitchFamily="18" charset="0"/>
            <a:cs typeface="Times New Roman" panose="02020603050405020304" pitchFamily="18" charset="0"/>
          </a:endParaRPr>
        </a:p>
      </dgm:t>
    </dgm:pt>
    <dgm:pt modelId="{EA98935A-8AFC-45D3-A463-78E91C7FBD53}" type="parTrans" cxnId="{C749B093-46AF-477C-8507-A73A1E24A6DE}">
      <dgm:prSet/>
      <dgm:spPr/>
      <dgm:t>
        <a:bodyPr/>
        <a:lstStyle/>
        <a:p>
          <a:endParaRPr lang="en-IN"/>
        </a:p>
      </dgm:t>
    </dgm:pt>
    <dgm:pt modelId="{33BC2ED4-E9C9-426F-8E96-8AF143674234}" type="sibTrans" cxnId="{C749B093-46AF-477C-8507-A73A1E24A6DE}">
      <dgm:prSet/>
      <dgm:spPr/>
      <dgm:t>
        <a:bodyPr/>
        <a:lstStyle/>
        <a:p>
          <a:endParaRPr lang="en-IN"/>
        </a:p>
      </dgm:t>
    </dgm:pt>
    <dgm:pt modelId="{42F128FF-86BA-455C-9B2E-364E7B19CBBA}">
      <dgm:prSet phldrT="[Text]" custT="1"/>
      <dgm:spPr>
        <a:solidFill>
          <a:schemeClr val="bg1">
            <a:lumMod val="75000"/>
          </a:schemeClr>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Works with I</a:t>
          </a:r>
          <a:r>
            <a:rPr lang="en-US" sz="1400" baseline="30000" dirty="0">
              <a:solidFill>
                <a:schemeClr val="tx1"/>
              </a:solidFill>
              <a:latin typeface="Times New Roman" panose="02020603050405020304" pitchFamily="18" charset="0"/>
              <a:cs typeface="Times New Roman" panose="02020603050405020304" pitchFamily="18" charset="0"/>
            </a:rPr>
            <a:t>2</a:t>
          </a:r>
          <a:r>
            <a:rPr lang="en-US" sz="1400" dirty="0">
              <a:solidFill>
                <a:schemeClr val="tx1"/>
              </a:solidFill>
              <a:latin typeface="Times New Roman" panose="02020603050405020304" pitchFamily="18" charset="0"/>
              <a:cs typeface="Times New Roman" panose="02020603050405020304" pitchFamily="18" charset="0"/>
            </a:rPr>
            <a:t>C communication</a:t>
          </a:r>
          <a:endParaRPr lang="en-IN" sz="1400" dirty="0">
            <a:solidFill>
              <a:schemeClr val="tx1"/>
            </a:solidFill>
            <a:latin typeface="Times New Roman" panose="02020603050405020304" pitchFamily="18" charset="0"/>
            <a:cs typeface="Times New Roman" panose="02020603050405020304" pitchFamily="18" charset="0"/>
          </a:endParaRPr>
        </a:p>
      </dgm:t>
    </dgm:pt>
    <dgm:pt modelId="{59751309-7F12-4070-B7D7-9A2D12174F34}" type="parTrans" cxnId="{C64280CF-A161-4A99-8267-9DCD4DD9214C}">
      <dgm:prSet/>
      <dgm:spPr/>
      <dgm:t>
        <a:bodyPr/>
        <a:lstStyle/>
        <a:p>
          <a:endParaRPr lang="en-IN"/>
        </a:p>
      </dgm:t>
    </dgm:pt>
    <dgm:pt modelId="{A6FEA5C2-2DD7-48DE-B01D-FCBC5857EC72}" type="sibTrans" cxnId="{C64280CF-A161-4A99-8267-9DCD4DD9214C}">
      <dgm:prSet/>
      <dgm:spPr/>
      <dgm:t>
        <a:bodyPr/>
        <a:lstStyle/>
        <a:p>
          <a:endParaRPr lang="en-IN"/>
        </a:p>
      </dgm:t>
    </dgm:pt>
    <dgm:pt modelId="{3951AED1-B299-412F-A7AB-9D2DCD11DE34}">
      <dgm:prSet phldrT="[Text]" custT="1"/>
      <dgm:spPr>
        <a:solidFill>
          <a:srgbClr val="FFC000"/>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Works with I</a:t>
          </a:r>
          <a:r>
            <a:rPr lang="en-US" sz="1400" baseline="30000" dirty="0">
              <a:solidFill>
                <a:schemeClr val="tx1"/>
              </a:solidFill>
              <a:latin typeface="Times New Roman" panose="02020603050405020304" pitchFamily="18" charset="0"/>
              <a:cs typeface="Times New Roman" panose="02020603050405020304" pitchFamily="18" charset="0"/>
            </a:rPr>
            <a:t>2</a:t>
          </a:r>
          <a:r>
            <a:rPr lang="en-US" sz="1400" dirty="0">
              <a:solidFill>
                <a:schemeClr val="tx1"/>
              </a:solidFill>
              <a:latin typeface="Times New Roman" panose="02020603050405020304" pitchFamily="18" charset="0"/>
              <a:cs typeface="Times New Roman" panose="02020603050405020304" pitchFamily="18" charset="0"/>
            </a:rPr>
            <a:t>C communication</a:t>
          </a:r>
          <a:endParaRPr lang="en-IN" sz="1400" dirty="0">
            <a:solidFill>
              <a:schemeClr val="tx1"/>
            </a:solidFill>
            <a:latin typeface="Times New Roman" panose="02020603050405020304" pitchFamily="18" charset="0"/>
            <a:cs typeface="Times New Roman" panose="02020603050405020304" pitchFamily="18" charset="0"/>
          </a:endParaRPr>
        </a:p>
      </dgm:t>
    </dgm:pt>
    <dgm:pt modelId="{34A0A351-A1D3-4157-8BD7-606E95503CA9}" type="parTrans" cxnId="{66F49569-9D50-4807-B9FB-DB5F3DD3EF8A}">
      <dgm:prSet/>
      <dgm:spPr/>
      <dgm:t>
        <a:bodyPr/>
        <a:lstStyle/>
        <a:p>
          <a:endParaRPr lang="en-IN"/>
        </a:p>
      </dgm:t>
    </dgm:pt>
    <dgm:pt modelId="{B8C72959-227A-4D8E-B191-E127685AA4B8}" type="sibTrans" cxnId="{66F49569-9D50-4807-B9FB-DB5F3DD3EF8A}">
      <dgm:prSet/>
      <dgm:spPr/>
      <dgm:t>
        <a:bodyPr/>
        <a:lstStyle/>
        <a:p>
          <a:endParaRPr lang="en-IN"/>
        </a:p>
      </dgm:t>
    </dgm:pt>
    <dgm:pt modelId="{8439779F-C78E-4E00-9097-F7A5C1A44AF7}" type="pres">
      <dgm:prSet presAssocID="{AB3C6EBD-6A7E-4BEC-B488-27BFB45CC225}" presName="Name0" presStyleCnt="0">
        <dgm:presLayoutVars>
          <dgm:dir/>
          <dgm:resizeHandles val="exact"/>
        </dgm:presLayoutVars>
      </dgm:prSet>
      <dgm:spPr/>
    </dgm:pt>
    <dgm:pt modelId="{31390E5F-121D-4158-AA43-D319E1DD0903}" type="pres">
      <dgm:prSet presAssocID="{629FD4F1-C41D-41B4-BC7D-70DE4B419DC0}" presName="composite" presStyleCnt="0"/>
      <dgm:spPr/>
    </dgm:pt>
    <dgm:pt modelId="{019A2B95-49B8-484D-A2A7-80678E557A6E}" type="pres">
      <dgm:prSet presAssocID="{629FD4F1-C41D-41B4-BC7D-70DE4B419DC0}" presName="imagSh" presStyleLbl="bgImgPlace1" presStyleIdx="0" presStyleCnt="3" custLinFactNeighborX="-212" custLinFactNeighborY="-12802"/>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17000" r="-17000"/>
          </a:stretch>
        </a:blipFill>
        <a:ln w="19050"/>
      </dgm:spPr>
    </dgm:pt>
    <dgm:pt modelId="{1153A2C6-1E4B-4723-BC89-7B969242F6DF}" type="pres">
      <dgm:prSet presAssocID="{629FD4F1-C41D-41B4-BC7D-70DE4B419DC0}" presName="txNode" presStyleLbl="node1" presStyleIdx="0" presStyleCnt="3" custScaleX="110366" custLinFactNeighborX="212" custLinFactNeighborY="14033">
        <dgm:presLayoutVars>
          <dgm:bulletEnabled val="1"/>
        </dgm:presLayoutVars>
      </dgm:prSet>
      <dgm:spPr/>
    </dgm:pt>
    <dgm:pt modelId="{A3BD160C-CDA9-480F-9561-13E9A8D3F305}" type="pres">
      <dgm:prSet presAssocID="{5DAAC3D8-FCFE-4221-88F2-D46C7423CE65}" presName="sibTrans" presStyleLbl="sibTrans2D1" presStyleIdx="0" presStyleCnt="2" custAng="10800000" custScaleX="234889" custLinFactNeighborX="-14256"/>
      <dgm:spPr/>
    </dgm:pt>
    <dgm:pt modelId="{95A7F601-4E93-40DC-AE2A-E67D6B2FFFC3}" type="pres">
      <dgm:prSet presAssocID="{5DAAC3D8-FCFE-4221-88F2-D46C7423CE65}" presName="connTx" presStyleLbl="sibTrans2D1" presStyleIdx="0" presStyleCnt="2"/>
      <dgm:spPr/>
    </dgm:pt>
    <dgm:pt modelId="{1DD4C871-FE77-46C8-8009-AC9B541AC639}" type="pres">
      <dgm:prSet presAssocID="{88F6F295-6484-4B34-A821-7A10CF86A72D}" presName="composite" presStyleCnt="0"/>
      <dgm:spPr/>
    </dgm:pt>
    <dgm:pt modelId="{79548DCB-1684-48E3-A5CE-DEBF8E955990}" type="pres">
      <dgm:prSet presAssocID="{88F6F295-6484-4B34-A821-7A10CF86A72D}" presName="imagSh" presStyleLbl="bgImgPlace1" presStyleIdx="1" presStyleCnt="3" custLinFactNeighborX="-1376" custLinFactNeighborY="-12802"/>
      <dgm:spPr>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45000" r="-45000"/>
          </a:stretch>
        </a:blipFill>
        <a:ln w="19050"/>
      </dgm:spPr>
    </dgm:pt>
    <dgm:pt modelId="{1CEAE8CE-6CAA-42A3-A9A8-0EAB9DCDCD07}" type="pres">
      <dgm:prSet presAssocID="{88F6F295-6484-4B34-A821-7A10CF86A72D}" presName="txNode" presStyleLbl="node1" presStyleIdx="1" presStyleCnt="3" custLinFactNeighborX="212" custLinFactNeighborY="14033">
        <dgm:presLayoutVars>
          <dgm:bulletEnabled val="1"/>
        </dgm:presLayoutVars>
      </dgm:prSet>
      <dgm:spPr/>
    </dgm:pt>
    <dgm:pt modelId="{6202D3E2-C646-4A6C-A69F-95131B2687EF}" type="pres">
      <dgm:prSet presAssocID="{0849AFCF-69C6-4CE7-9469-900CA57DB19A}" presName="sibTrans" presStyleLbl="sibTrans2D1" presStyleIdx="1" presStyleCnt="2" custAng="10800000" custScaleX="238738"/>
      <dgm:spPr/>
    </dgm:pt>
    <dgm:pt modelId="{AF4A1BED-3BD5-4447-8B82-1F09383EC9E7}" type="pres">
      <dgm:prSet presAssocID="{0849AFCF-69C6-4CE7-9469-900CA57DB19A}" presName="connTx" presStyleLbl="sibTrans2D1" presStyleIdx="1" presStyleCnt="2"/>
      <dgm:spPr/>
    </dgm:pt>
    <dgm:pt modelId="{A5C93FFC-9E3E-4353-A6A5-7BAB56AE3CF5}" type="pres">
      <dgm:prSet presAssocID="{5A263071-161F-4042-98E6-4292297DEA25}" presName="composite" presStyleCnt="0"/>
      <dgm:spPr/>
    </dgm:pt>
    <dgm:pt modelId="{1797A87C-F5EF-4D7E-89CE-F2D48575838C}" type="pres">
      <dgm:prSet presAssocID="{5A263071-161F-4042-98E6-4292297DEA25}" presName="imagSh" presStyleLbl="bgImgPlace1" presStyleIdx="2" presStyleCnt="3" custLinFactNeighborX="-212" custLinFactNeighborY="-12802"/>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6000" r="-26000"/>
          </a:stretch>
        </a:blipFill>
        <a:ln w="19050"/>
      </dgm:spPr>
    </dgm:pt>
    <dgm:pt modelId="{46526959-917D-48CF-BA97-84B0B36411F6}" type="pres">
      <dgm:prSet presAssocID="{5A263071-161F-4042-98E6-4292297DEA25}" presName="txNode" presStyleLbl="node1" presStyleIdx="2" presStyleCnt="3" custLinFactNeighborX="212" custLinFactNeighborY="14033">
        <dgm:presLayoutVars>
          <dgm:bulletEnabled val="1"/>
        </dgm:presLayoutVars>
      </dgm:prSet>
      <dgm:spPr/>
    </dgm:pt>
  </dgm:ptLst>
  <dgm:cxnLst>
    <dgm:cxn modelId="{3191AB12-3F72-4681-BC62-2E927476CA0F}" type="presOf" srcId="{C8527D28-6C23-459F-BA4B-B09F8ACEA387}" destId="{1CEAE8CE-6CAA-42A3-A9A8-0EAB9DCDCD07}" srcOrd="0" destOrd="1" presId="urn:microsoft.com/office/officeart/2005/8/layout/hProcess10"/>
    <dgm:cxn modelId="{FEB78028-2793-4614-B89D-3F8942849E4D}" type="presOf" srcId="{0849AFCF-69C6-4CE7-9469-900CA57DB19A}" destId="{6202D3E2-C646-4A6C-A69F-95131B2687EF}" srcOrd="0" destOrd="0" presId="urn:microsoft.com/office/officeart/2005/8/layout/hProcess10"/>
    <dgm:cxn modelId="{02725729-B2E0-48BB-BEF0-C7737CE8FB8B}" type="presOf" srcId="{629FD4F1-C41D-41B4-BC7D-70DE4B419DC0}" destId="{1153A2C6-1E4B-4723-BC89-7B969242F6DF}" srcOrd="0" destOrd="0" presId="urn:microsoft.com/office/officeart/2005/8/layout/hProcess10"/>
    <dgm:cxn modelId="{E081742A-5A02-4237-BBE6-3E927A544809}" type="presOf" srcId="{88F6F295-6484-4B34-A821-7A10CF86A72D}" destId="{1CEAE8CE-6CAA-42A3-A9A8-0EAB9DCDCD07}" srcOrd="0" destOrd="0" presId="urn:microsoft.com/office/officeart/2005/8/layout/hProcess10"/>
    <dgm:cxn modelId="{97B26C3B-1D5E-4B5B-A29A-A9B849C9EA26}" type="presOf" srcId="{0849AFCF-69C6-4CE7-9469-900CA57DB19A}" destId="{AF4A1BED-3BD5-4447-8B82-1F09383EC9E7}" srcOrd="1" destOrd="0" presId="urn:microsoft.com/office/officeart/2005/8/layout/hProcess10"/>
    <dgm:cxn modelId="{E6CDD164-28B9-43A5-AF9F-889A48C85E1B}" srcId="{5A263071-161F-4042-98E6-4292297DEA25}" destId="{F1795B62-CFA1-4877-86E7-FBFB0CF55FBE}" srcOrd="0" destOrd="0" parTransId="{F4E546D3-2268-4039-BCAD-AB6F78F45BCF}" sibTransId="{614D5BFD-652A-470D-B5AE-AA98534E87FB}"/>
    <dgm:cxn modelId="{92967245-A427-4721-B820-CDACA68D9FD5}" type="presOf" srcId="{3951AED1-B299-412F-A7AB-9D2DCD11DE34}" destId="{46526959-917D-48CF-BA97-84B0B36411F6}" srcOrd="0" destOrd="2" presId="urn:microsoft.com/office/officeart/2005/8/layout/hProcess10"/>
    <dgm:cxn modelId="{66F49569-9D50-4807-B9FB-DB5F3DD3EF8A}" srcId="{5A263071-161F-4042-98E6-4292297DEA25}" destId="{3951AED1-B299-412F-A7AB-9D2DCD11DE34}" srcOrd="1" destOrd="0" parTransId="{34A0A351-A1D3-4157-8BD7-606E95503CA9}" sibTransId="{B8C72959-227A-4D8E-B191-E127685AA4B8}"/>
    <dgm:cxn modelId="{7CC6E878-393F-4199-A2E6-26C0C8986C34}" type="presOf" srcId="{5A263071-161F-4042-98E6-4292297DEA25}" destId="{46526959-917D-48CF-BA97-84B0B36411F6}" srcOrd="0" destOrd="0" presId="urn:microsoft.com/office/officeart/2005/8/layout/hProcess10"/>
    <dgm:cxn modelId="{5B81FD78-161B-4FF5-BCFD-2308065DB51A}" type="presOf" srcId="{5DAAC3D8-FCFE-4221-88F2-D46C7423CE65}" destId="{A3BD160C-CDA9-480F-9561-13E9A8D3F305}" srcOrd="0" destOrd="0" presId="urn:microsoft.com/office/officeart/2005/8/layout/hProcess10"/>
    <dgm:cxn modelId="{B9DCE98A-9423-4B62-B52C-FB66DB59ED45}" srcId="{88F6F295-6484-4B34-A821-7A10CF86A72D}" destId="{C8527D28-6C23-459F-BA4B-B09F8ACEA387}" srcOrd="0" destOrd="0" parTransId="{9A0407D8-DB4D-4A54-A71A-427D15EB00C6}" sibTransId="{EDE29EB6-E283-4DFA-9785-632BE56DE01A}"/>
    <dgm:cxn modelId="{C749B093-46AF-477C-8507-A73A1E24A6DE}" srcId="{629FD4F1-C41D-41B4-BC7D-70DE4B419DC0}" destId="{F712914D-1CA1-42BA-9297-C710599887CB}" srcOrd="1" destOrd="0" parTransId="{EA98935A-8AFC-45D3-A463-78E91C7FBD53}" sibTransId="{33BC2ED4-E9C9-426F-8E96-8AF143674234}"/>
    <dgm:cxn modelId="{51854C9D-61FA-4F77-9769-54B2C056B042}" type="presOf" srcId="{61274F1F-EC2A-4E00-A7E4-73806C961F67}" destId="{1153A2C6-1E4B-4723-BC89-7B969242F6DF}" srcOrd="0" destOrd="1" presId="urn:microsoft.com/office/officeart/2005/8/layout/hProcess10"/>
    <dgm:cxn modelId="{1D0086B5-16F2-413C-8C00-C0196936EE42}" type="presOf" srcId="{5DAAC3D8-FCFE-4221-88F2-D46C7423CE65}" destId="{95A7F601-4E93-40DC-AE2A-E67D6B2FFFC3}" srcOrd="1" destOrd="0" presId="urn:microsoft.com/office/officeart/2005/8/layout/hProcess10"/>
    <dgm:cxn modelId="{C994E3C8-5D74-4509-91A1-DC97039267FE}" type="presOf" srcId="{AB3C6EBD-6A7E-4BEC-B488-27BFB45CC225}" destId="{8439779F-C78E-4E00-9097-F7A5C1A44AF7}" srcOrd="0" destOrd="0" presId="urn:microsoft.com/office/officeart/2005/8/layout/hProcess10"/>
    <dgm:cxn modelId="{05D7A2C9-FE4D-40CD-838F-6F9392F5D2A5}" type="presOf" srcId="{42F128FF-86BA-455C-9B2E-364E7B19CBBA}" destId="{1CEAE8CE-6CAA-42A3-A9A8-0EAB9DCDCD07}" srcOrd="0" destOrd="2" presId="urn:microsoft.com/office/officeart/2005/8/layout/hProcess10"/>
    <dgm:cxn modelId="{1DBBB3CD-2094-4A06-B081-3B682E88D935}" srcId="{AB3C6EBD-6A7E-4BEC-B488-27BFB45CC225}" destId="{5A263071-161F-4042-98E6-4292297DEA25}" srcOrd="2" destOrd="0" parTransId="{B92B557F-47A1-4F64-A1C6-100E0E54F307}" sibTransId="{BFA4D4E9-C30E-4DC7-A41F-7B0B3FB98FF8}"/>
    <dgm:cxn modelId="{C64280CF-A161-4A99-8267-9DCD4DD9214C}" srcId="{88F6F295-6484-4B34-A821-7A10CF86A72D}" destId="{42F128FF-86BA-455C-9B2E-364E7B19CBBA}" srcOrd="1" destOrd="0" parTransId="{59751309-7F12-4070-B7D7-9A2D12174F34}" sibTransId="{A6FEA5C2-2DD7-48DE-B01D-FCBC5857EC72}"/>
    <dgm:cxn modelId="{D3AB55D7-E2E0-4B79-BE52-4F06D6C238E1}" srcId="{629FD4F1-C41D-41B4-BC7D-70DE4B419DC0}" destId="{61274F1F-EC2A-4E00-A7E4-73806C961F67}" srcOrd="0" destOrd="0" parTransId="{E10F3DA9-F7B1-44FE-8B6A-5CECC2900938}" sibTransId="{7A9DCA94-E0F4-4D1A-A711-9BAFFD5D4A13}"/>
    <dgm:cxn modelId="{04FC90E9-FF5D-45E2-B19F-B1128C6DA4B6}" srcId="{AB3C6EBD-6A7E-4BEC-B488-27BFB45CC225}" destId="{629FD4F1-C41D-41B4-BC7D-70DE4B419DC0}" srcOrd="0" destOrd="0" parTransId="{55A84465-7AFF-4795-899D-E746B2D338D4}" sibTransId="{5DAAC3D8-FCFE-4221-88F2-D46C7423CE65}"/>
    <dgm:cxn modelId="{407CC4EC-9B0D-4557-AF49-5AC759215A3E}" type="presOf" srcId="{F1795B62-CFA1-4877-86E7-FBFB0CF55FBE}" destId="{46526959-917D-48CF-BA97-84B0B36411F6}" srcOrd="0" destOrd="1" presId="urn:microsoft.com/office/officeart/2005/8/layout/hProcess10"/>
    <dgm:cxn modelId="{BB349BED-610D-45E8-B227-9F52BD0E0EA9}" srcId="{AB3C6EBD-6A7E-4BEC-B488-27BFB45CC225}" destId="{88F6F295-6484-4B34-A821-7A10CF86A72D}" srcOrd="1" destOrd="0" parTransId="{F6AE615F-48A3-4A81-B64C-CDC14D9CD2EC}" sibTransId="{0849AFCF-69C6-4CE7-9469-900CA57DB19A}"/>
    <dgm:cxn modelId="{8150FAFB-FD23-4F85-AB6C-DC7C5A7F66D2}" type="presOf" srcId="{F712914D-1CA1-42BA-9297-C710599887CB}" destId="{1153A2C6-1E4B-4723-BC89-7B969242F6DF}" srcOrd="0" destOrd="2" presId="urn:microsoft.com/office/officeart/2005/8/layout/hProcess10"/>
    <dgm:cxn modelId="{702999D0-B10D-48DA-ACCA-51492D443698}" type="presParOf" srcId="{8439779F-C78E-4E00-9097-F7A5C1A44AF7}" destId="{31390E5F-121D-4158-AA43-D319E1DD0903}" srcOrd="0" destOrd="0" presId="urn:microsoft.com/office/officeart/2005/8/layout/hProcess10"/>
    <dgm:cxn modelId="{649EB124-45AD-453A-A2F0-E05B67994FDB}" type="presParOf" srcId="{31390E5F-121D-4158-AA43-D319E1DD0903}" destId="{019A2B95-49B8-484D-A2A7-80678E557A6E}" srcOrd="0" destOrd="0" presId="urn:microsoft.com/office/officeart/2005/8/layout/hProcess10"/>
    <dgm:cxn modelId="{DB50C70A-1BFB-4F14-AF60-6991C4FEA01E}" type="presParOf" srcId="{31390E5F-121D-4158-AA43-D319E1DD0903}" destId="{1153A2C6-1E4B-4723-BC89-7B969242F6DF}" srcOrd="1" destOrd="0" presId="urn:microsoft.com/office/officeart/2005/8/layout/hProcess10"/>
    <dgm:cxn modelId="{45768A16-DCDC-48DB-82B0-CA43A59BA130}" type="presParOf" srcId="{8439779F-C78E-4E00-9097-F7A5C1A44AF7}" destId="{A3BD160C-CDA9-480F-9561-13E9A8D3F305}" srcOrd="1" destOrd="0" presId="urn:microsoft.com/office/officeart/2005/8/layout/hProcess10"/>
    <dgm:cxn modelId="{B315AEF8-71DB-4F68-B622-7636EEB8FDF6}" type="presParOf" srcId="{A3BD160C-CDA9-480F-9561-13E9A8D3F305}" destId="{95A7F601-4E93-40DC-AE2A-E67D6B2FFFC3}" srcOrd="0" destOrd="0" presId="urn:microsoft.com/office/officeart/2005/8/layout/hProcess10"/>
    <dgm:cxn modelId="{25D816AB-E0FD-49F5-B832-1A19606E38FF}" type="presParOf" srcId="{8439779F-C78E-4E00-9097-F7A5C1A44AF7}" destId="{1DD4C871-FE77-46C8-8009-AC9B541AC639}" srcOrd="2" destOrd="0" presId="urn:microsoft.com/office/officeart/2005/8/layout/hProcess10"/>
    <dgm:cxn modelId="{0EC9642B-1E4F-4759-BDF8-42663F3C0BD8}" type="presParOf" srcId="{1DD4C871-FE77-46C8-8009-AC9B541AC639}" destId="{79548DCB-1684-48E3-A5CE-DEBF8E955990}" srcOrd="0" destOrd="0" presId="urn:microsoft.com/office/officeart/2005/8/layout/hProcess10"/>
    <dgm:cxn modelId="{B593B098-D7BD-4129-B33A-AEA5D8044434}" type="presParOf" srcId="{1DD4C871-FE77-46C8-8009-AC9B541AC639}" destId="{1CEAE8CE-6CAA-42A3-A9A8-0EAB9DCDCD07}" srcOrd="1" destOrd="0" presId="urn:microsoft.com/office/officeart/2005/8/layout/hProcess10"/>
    <dgm:cxn modelId="{BCA62AA4-999A-4F07-B5C2-F72673E9246F}" type="presParOf" srcId="{8439779F-C78E-4E00-9097-F7A5C1A44AF7}" destId="{6202D3E2-C646-4A6C-A69F-95131B2687EF}" srcOrd="3" destOrd="0" presId="urn:microsoft.com/office/officeart/2005/8/layout/hProcess10"/>
    <dgm:cxn modelId="{BC63E8E5-BADE-4B59-8797-28A52818DB70}" type="presParOf" srcId="{6202D3E2-C646-4A6C-A69F-95131B2687EF}" destId="{AF4A1BED-3BD5-4447-8B82-1F09383EC9E7}" srcOrd="0" destOrd="0" presId="urn:microsoft.com/office/officeart/2005/8/layout/hProcess10"/>
    <dgm:cxn modelId="{7D028D97-842F-4C47-8B3F-4B92B9204C16}" type="presParOf" srcId="{8439779F-C78E-4E00-9097-F7A5C1A44AF7}" destId="{A5C93FFC-9E3E-4353-A6A5-7BAB56AE3CF5}" srcOrd="4" destOrd="0" presId="urn:microsoft.com/office/officeart/2005/8/layout/hProcess10"/>
    <dgm:cxn modelId="{89BA1FD2-575F-43EF-A640-A78700C8F46D}" type="presParOf" srcId="{A5C93FFC-9E3E-4353-A6A5-7BAB56AE3CF5}" destId="{1797A87C-F5EF-4D7E-89CE-F2D48575838C}" srcOrd="0" destOrd="0" presId="urn:microsoft.com/office/officeart/2005/8/layout/hProcess10"/>
    <dgm:cxn modelId="{84C8E77E-5D3A-4F63-B706-93293E2EDFE0}" type="presParOf" srcId="{A5C93FFC-9E3E-4353-A6A5-7BAB56AE3CF5}" destId="{46526959-917D-48CF-BA97-84B0B36411F6}"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B3C6EBD-6A7E-4BEC-B488-27BFB45CC225}" type="doc">
      <dgm:prSet loTypeId="urn:microsoft.com/office/officeart/2005/8/layout/hProcess10" loCatId="process" qsTypeId="urn:microsoft.com/office/officeart/2005/8/quickstyle/simple1" qsCatId="simple" csTypeId="urn:microsoft.com/office/officeart/2005/8/colors/colorful3" csCatId="colorful" phldr="1"/>
      <dgm:spPr/>
      <dgm:t>
        <a:bodyPr/>
        <a:lstStyle/>
        <a:p>
          <a:endParaRPr lang="en-IN"/>
        </a:p>
      </dgm:t>
    </dgm:pt>
    <dgm:pt modelId="{629FD4F1-C41D-41B4-BC7D-70DE4B419DC0}">
      <dgm:prSet phldrT="[Text]" custT="1"/>
      <dgm:spPr>
        <a:solidFill>
          <a:schemeClr val="bg1">
            <a:lumMod val="75000"/>
          </a:schemeClr>
        </a:solidFill>
      </dgm:spPr>
      <dgm:t>
        <a:bodyPr/>
        <a:lstStyle/>
        <a:p>
          <a:r>
            <a:rPr lang="en-US" sz="1600" b="1" dirty="0">
              <a:solidFill>
                <a:schemeClr val="tx1"/>
              </a:solidFill>
              <a:latin typeface="Times New Roman" panose="02020603050405020304" pitchFamily="18" charset="0"/>
              <a:cs typeface="Times New Roman" panose="02020603050405020304" pitchFamily="18" charset="0"/>
            </a:rPr>
            <a:t>12V Relay Module</a:t>
          </a:r>
          <a:endParaRPr lang="en-IN" sz="1600" b="1" dirty="0">
            <a:solidFill>
              <a:schemeClr val="tx1"/>
            </a:solidFill>
            <a:latin typeface="Times New Roman" panose="02020603050405020304" pitchFamily="18" charset="0"/>
            <a:cs typeface="Times New Roman" panose="02020603050405020304" pitchFamily="18" charset="0"/>
          </a:endParaRPr>
        </a:p>
      </dgm:t>
    </dgm:pt>
    <dgm:pt modelId="{55A84465-7AFF-4795-899D-E746B2D338D4}" type="parTrans" cxnId="{04FC90E9-FF5D-45E2-B19F-B1128C6DA4B6}">
      <dgm:prSet/>
      <dgm:spPr/>
      <dgm:t>
        <a:bodyPr/>
        <a:lstStyle/>
        <a:p>
          <a:endParaRPr lang="en-IN"/>
        </a:p>
      </dgm:t>
    </dgm:pt>
    <dgm:pt modelId="{5DAAC3D8-FCFE-4221-88F2-D46C7423CE65}" type="sibTrans" cxnId="{04FC90E9-FF5D-45E2-B19F-B1128C6DA4B6}">
      <dgm:prSet/>
      <dgm:spPr>
        <a:solidFill>
          <a:schemeClr val="bg2">
            <a:lumMod val="50000"/>
          </a:schemeClr>
        </a:solidFill>
      </dgm:spPr>
      <dgm:t>
        <a:bodyPr/>
        <a:lstStyle/>
        <a:p>
          <a:endParaRPr lang="en-IN"/>
        </a:p>
      </dgm:t>
    </dgm:pt>
    <dgm:pt modelId="{61274F1F-EC2A-4E00-A7E4-73806C961F67}">
      <dgm:prSet phldrT="[Text]" custT="1"/>
      <dgm:spPr>
        <a:solidFill>
          <a:schemeClr val="bg1">
            <a:lumMod val="75000"/>
          </a:schemeClr>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Works on the signal from µC</a:t>
          </a:r>
          <a:endParaRPr lang="en-IN" sz="1400" dirty="0">
            <a:solidFill>
              <a:schemeClr val="tx1"/>
            </a:solidFill>
            <a:latin typeface="Times New Roman" panose="02020603050405020304" pitchFamily="18" charset="0"/>
            <a:cs typeface="Times New Roman" panose="02020603050405020304" pitchFamily="18" charset="0"/>
          </a:endParaRPr>
        </a:p>
      </dgm:t>
    </dgm:pt>
    <dgm:pt modelId="{E10F3DA9-F7B1-44FE-8B6A-5CECC2900938}" type="parTrans" cxnId="{D3AB55D7-E2E0-4B79-BE52-4F06D6C238E1}">
      <dgm:prSet/>
      <dgm:spPr/>
      <dgm:t>
        <a:bodyPr/>
        <a:lstStyle/>
        <a:p>
          <a:endParaRPr lang="en-IN"/>
        </a:p>
      </dgm:t>
    </dgm:pt>
    <dgm:pt modelId="{7A9DCA94-E0F4-4D1A-A711-9BAFFD5D4A13}" type="sibTrans" cxnId="{D3AB55D7-E2E0-4B79-BE52-4F06D6C238E1}">
      <dgm:prSet/>
      <dgm:spPr/>
      <dgm:t>
        <a:bodyPr/>
        <a:lstStyle/>
        <a:p>
          <a:endParaRPr lang="en-IN"/>
        </a:p>
      </dgm:t>
    </dgm:pt>
    <dgm:pt modelId="{31D78F77-5F45-442D-8428-4CE9C2AA5F5F}">
      <dgm:prSet phldrT="[Text]" custT="1"/>
      <dgm:spPr>
        <a:solidFill>
          <a:schemeClr val="bg1">
            <a:lumMod val="75000"/>
          </a:schemeClr>
        </a:solidFill>
      </dgm:spPr>
      <dgm:t>
        <a:bodyPr/>
        <a:lstStyle/>
        <a:p>
          <a:r>
            <a:rPr lang="en-US" sz="1400" dirty="0">
              <a:solidFill>
                <a:schemeClr val="tx1"/>
              </a:solidFill>
              <a:latin typeface="Times New Roman" panose="02020603050405020304" pitchFamily="18" charset="0"/>
              <a:cs typeface="Times New Roman" panose="02020603050405020304" pitchFamily="18" charset="0"/>
            </a:rPr>
            <a:t>Triggers the sanitizer pump</a:t>
          </a:r>
          <a:endParaRPr lang="en-IN" sz="1400" dirty="0">
            <a:solidFill>
              <a:schemeClr val="tx1"/>
            </a:solidFill>
            <a:latin typeface="Times New Roman" panose="02020603050405020304" pitchFamily="18" charset="0"/>
            <a:cs typeface="Times New Roman" panose="02020603050405020304" pitchFamily="18" charset="0"/>
          </a:endParaRPr>
        </a:p>
      </dgm:t>
    </dgm:pt>
    <dgm:pt modelId="{8CB78073-B4A6-4292-8C5F-4C83227D34A1}" type="parTrans" cxnId="{ECABD44B-8892-41B1-A5E0-0EB68B3A08AA}">
      <dgm:prSet/>
      <dgm:spPr/>
      <dgm:t>
        <a:bodyPr/>
        <a:lstStyle/>
        <a:p>
          <a:endParaRPr lang="en-IN"/>
        </a:p>
      </dgm:t>
    </dgm:pt>
    <dgm:pt modelId="{0938F975-19E7-491D-AF48-EB581B016830}" type="sibTrans" cxnId="{ECABD44B-8892-41B1-A5E0-0EB68B3A08AA}">
      <dgm:prSet/>
      <dgm:spPr/>
      <dgm:t>
        <a:bodyPr/>
        <a:lstStyle/>
        <a:p>
          <a:endParaRPr lang="en-IN"/>
        </a:p>
      </dgm:t>
    </dgm:pt>
    <dgm:pt modelId="{88F6F295-6484-4B34-A821-7A10CF86A72D}">
      <dgm:prSet phldrT="[Text]" custT="1"/>
      <dgm:spPr>
        <a:solidFill>
          <a:schemeClr val="accent1">
            <a:lumMod val="75000"/>
          </a:schemeClr>
        </a:solidFill>
      </dgm:spPr>
      <dgm:t>
        <a:bodyPr/>
        <a:lstStyle/>
        <a:p>
          <a:r>
            <a:rPr lang="en-US" sz="1600" b="1" dirty="0">
              <a:latin typeface="Times New Roman" panose="02020603050405020304" pitchFamily="18" charset="0"/>
              <a:cs typeface="Times New Roman" panose="02020603050405020304" pitchFamily="18" charset="0"/>
            </a:rPr>
            <a:t>Servo Motor </a:t>
          </a:r>
          <a:endParaRPr lang="en-IN" sz="1600" b="1" dirty="0">
            <a:latin typeface="Times New Roman" panose="02020603050405020304" pitchFamily="18" charset="0"/>
            <a:cs typeface="Times New Roman" panose="02020603050405020304" pitchFamily="18" charset="0"/>
          </a:endParaRPr>
        </a:p>
      </dgm:t>
    </dgm:pt>
    <dgm:pt modelId="{F6AE615F-48A3-4A81-B64C-CDC14D9CD2EC}" type="parTrans" cxnId="{BB349BED-610D-45E8-B227-9F52BD0E0EA9}">
      <dgm:prSet/>
      <dgm:spPr/>
      <dgm:t>
        <a:bodyPr/>
        <a:lstStyle/>
        <a:p>
          <a:endParaRPr lang="en-IN"/>
        </a:p>
      </dgm:t>
    </dgm:pt>
    <dgm:pt modelId="{0849AFCF-69C6-4CE7-9469-900CA57DB19A}" type="sibTrans" cxnId="{BB349BED-610D-45E8-B227-9F52BD0E0EA9}">
      <dgm:prSet/>
      <dgm:spPr/>
      <dgm:t>
        <a:bodyPr/>
        <a:lstStyle/>
        <a:p>
          <a:endParaRPr lang="en-IN"/>
        </a:p>
      </dgm:t>
    </dgm:pt>
    <dgm:pt modelId="{C8527D28-6C23-459F-BA4B-B09F8ACEA387}">
      <dgm:prSet phldrT="[Text]" custT="1"/>
      <dgm:spPr>
        <a:solidFill>
          <a:schemeClr val="accent1">
            <a:lumMod val="75000"/>
          </a:schemeClr>
        </a:solidFill>
      </dgm:spPr>
      <dgm:t>
        <a:bodyPr/>
        <a:lstStyle/>
        <a:p>
          <a:r>
            <a:rPr lang="en-US" sz="1400" dirty="0">
              <a:solidFill>
                <a:schemeClr val="bg1"/>
              </a:solidFill>
              <a:latin typeface="Times New Roman" panose="02020603050405020304" pitchFamily="18" charset="0"/>
              <a:cs typeface="Times New Roman" panose="02020603050405020304" pitchFamily="18" charset="0"/>
            </a:rPr>
            <a:t>Works on the signal from µC</a:t>
          </a:r>
          <a:endParaRPr lang="en-IN" sz="1400" dirty="0">
            <a:solidFill>
              <a:schemeClr val="bg1"/>
            </a:solidFill>
            <a:latin typeface="Times New Roman" panose="02020603050405020304" pitchFamily="18" charset="0"/>
            <a:cs typeface="Times New Roman" panose="02020603050405020304" pitchFamily="18" charset="0"/>
          </a:endParaRPr>
        </a:p>
      </dgm:t>
    </dgm:pt>
    <dgm:pt modelId="{9A0407D8-DB4D-4A54-A71A-427D15EB00C6}" type="parTrans" cxnId="{B9DCE98A-9423-4B62-B52C-FB66DB59ED45}">
      <dgm:prSet/>
      <dgm:spPr/>
      <dgm:t>
        <a:bodyPr/>
        <a:lstStyle/>
        <a:p>
          <a:endParaRPr lang="en-IN"/>
        </a:p>
      </dgm:t>
    </dgm:pt>
    <dgm:pt modelId="{EDE29EB6-E283-4DFA-9785-632BE56DE01A}" type="sibTrans" cxnId="{B9DCE98A-9423-4B62-B52C-FB66DB59ED45}">
      <dgm:prSet/>
      <dgm:spPr/>
      <dgm:t>
        <a:bodyPr/>
        <a:lstStyle/>
        <a:p>
          <a:endParaRPr lang="en-IN"/>
        </a:p>
      </dgm:t>
    </dgm:pt>
    <dgm:pt modelId="{5A263071-161F-4042-98E6-4292297DEA25}">
      <dgm:prSet phldrT="[Text]" custT="1"/>
      <dgm:spPr>
        <a:solidFill>
          <a:schemeClr val="accent2">
            <a:lumMod val="75000"/>
          </a:schemeClr>
        </a:solidFill>
      </dgm:spPr>
      <dgm:t>
        <a:bodyPr/>
        <a:lstStyle/>
        <a:p>
          <a:r>
            <a:rPr lang="en-US" sz="1600" b="1" dirty="0">
              <a:latin typeface="Times New Roman" panose="02020603050405020304" pitchFamily="18" charset="0"/>
              <a:cs typeface="Times New Roman" panose="02020603050405020304" pitchFamily="18" charset="0"/>
            </a:rPr>
            <a:t>Water Pump</a:t>
          </a:r>
          <a:endParaRPr lang="en-IN" sz="1600" b="1" dirty="0">
            <a:latin typeface="Times New Roman" panose="02020603050405020304" pitchFamily="18" charset="0"/>
            <a:cs typeface="Times New Roman" panose="02020603050405020304" pitchFamily="18" charset="0"/>
          </a:endParaRPr>
        </a:p>
      </dgm:t>
    </dgm:pt>
    <dgm:pt modelId="{B92B557F-47A1-4F64-A1C6-100E0E54F307}" type="parTrans" cxnId="{1DBBB3CD-2094-4A06-B081-3B682E88D935}">
      <dgm:prSet/>
      <dgm:spPr/>
      <dgm:t>
        <a:bodyPr/>
        <a:lstStyle/>
        <a:p>
          <a:endParaRPr lang="en-IN"/>
        </a:p>
      </dgm:t>
    </dgm:pt>
    <dgm:pt modelId="{BFA4D4E9-C30E-4DC7-A41F-7B0B3FB98FF8}" type="sibTrans" cxnId="{1DBBB3CD-2094-4A06-B081-3B682E88D935}">
      <dgm:prSet/>
      <dgm:spPr/>
      <dgm:t>
        <a:bodyPr/>
        <a:lstStyle/>
        <a:p>
          <a:endParaRPr lang="en-IN"/>
        </a:p>
      </dgm:t>
    </dgm:pt>
    <dgm:pt modelId="{F1795B62-CFA1-4877-86E7-FBFB0CF55FBE}">
      <dgm:prSet phldrT="[Text]" custT="1"/>
      <dgm:spPr>
        <a:solidFill>
          <a:schemeClr val="accent2">
            <a:lumMod val="75000"/>
          </a:schemeClr>
        </a:solidFill>
      </dgm:spPr>
      <dgm:t>
        <a:bodyPr/>
        <a:lstStyle/>
        <a:p>
          <a:r>
            <a:rPr lang="en-US" sz="1400" dirty="0">
              <a:latin typeface="Times New Roman" panose="02020603050405020304" pitchFamily="18" charset="0"/>
              <a:cs typeface="Times New Roman" panose="02020603050405020304" pitchFamily="18" charset="0"/>
            </a:rPr>
            <a:t>Works on the signal from relay module</a:t>
          </a:r>
          <a:endParaRPr lang="en-IN" sz="1400" dirty="0"/>
        </a:p>
      </dgm:t>
    </dgm:pt>
    <dgm:pt modelId="{F4E546D3-2268-4039-BCAD-AB6F78F45BCF}" type="parTrans" cxnId="{E6CDD164-28B9-43A5-AF9F-889A48C85E1B}">
      <dgm:prSet/>
      <dgm:spPr/>
      <dgm:t>
        <a:bodyPr/>
        <a:lstStyle/>
        <a:p>
          <a:endParaRPr lang="en-IN"/>
        </a:p>
      </dgm:t>
    </dgm:pt>
    <dgm:pt modelId="{614D5BFD-652A-470D-B5AE-AA98534E87FB}" type="sibTrans" cxnId="{E6CDD164-28B9-43A5-AF9F-889A48C85E1B}">
      <dgm:prSet/>
      <dgm:spPr/>
      <dgm:t>
        <a:bodyPr/>
        <a:lstStyle/>
        <a:p>
          <a:endParaRPr lang="en-IN"/>
        </a:p>
      </dgm:t>
    </dgm:pt>
    <dgm:pt modelId="{AFA7896A-8733-49DD-94B9-277FA4952701}">
      <dgm:prSet phldrT="[Text]" custT="1"/>
      <dgm:spPr>
        <a:solidFill>
          <a:schemeClr val="accent1">
            <a:lumMod val="75000"/>
          </a:schemeClr>
        </a:solidFill>
      </dgm:spPr>
      <dgm:t>
        <a:bodyPr/>
        <a:lstStyle/>
        <a:p>
          <a:r>
            <a:rPr lang="en-US" sz="1400" dirty="0">
              <a:solidFill>
                <a:schemeClr val="bg1"/>
              </a:solidFill>
              <a:latin typeface="Times New Roman" panose="02020603050405020304" pitchFamily="18" charset="0"/>
              <a:cs typeface="Times New Roman" panose="02020603050405020304" pitchFamily="18" charset="0"/>
            </a:rPr>
            <a:t>Operates the Door mechanism</a:t>
          </a:r>
          <a:endParaRPr lang="en-IN" sz="1400" dirty="0">
            <a:solidFill>
              <a:schemeClr val="bg1"/>
            </a:solidFill>
            <a:latin typeface="Times New Roman" panose="02020603050405020304" pitchFamily="18" charset="0"/>
            <a:cs typeface="Times New Roman" panose="02020603050405020304" pitchFamily="18" charset="0"/>
          </a:endParaRPr>
        </a:p>
      </dgm:t>
    </dgm:pt>
    <dgm:pt modelId="{E91B0F8D-C130-406F-9253-0CEAF24F5F5F}" type="parTrans" cxnId="{1911935C-24DB-4B20-8EFB-3C5A74591759}">
      <dgm:prSet/>
      <dgm:spPr/>
      <dgm:t>
        <a:bodyPr/>
        <a:lstStyle/>
        <a:p>
          <a:endParaRPr lang="en-IN"/>
        </a:p>
      </dgm:t>
    </dgm:pt>
    <dgm:pt modelId="{4FAF074C-CEC1-4CF6-BE1B-96801656832D}" type="sibTrans" cxnId="{1911935C-24DB-4B20-8EFB-3C5A74591759}">
      <dgm:prSet/>
      <dgm:spPr/>
      <dgm:t>
        <a:bodyPr/>
        <a:lstStyle/>
        <a:p>
          <a:endParaRPr lang="en-IN"/>
        </a:p>
      </dgm:t>
    </dgm:pt>
    <dgm:pt modelId="{5894D603-9E69-4757-9F04-3166A9009659}">
      <dgm:prSet phldrT="[Text]" custT="1"/>
      <dgm:spPr>
        <a:solidFill>
          <a:schemeClr val="accent2">
            <a:lumMod val="75000"/>
          </a:schemeClr>
        </a:solidFill>
      </dgm:spPr>
      <dgm:t>
        <a:bodyPr/>
        <a:lstStyle/>
        <a:p>
          <a:r>
            <a:rPr lang="en-US" sz="1400" dirty="0">
              <a:latin typeface="Times New Roman" panose="02020603050405020304" pitchFamily="18" charset="0"/>
              <a:cs typeface="Times New Roman" panose="02020603050405020304" pitchFamily="18" charset="0"/>
            </a:rPr>
            <a:t>Triggers the sanitization process</a:t>
          </a:r>
          <a:endParaRPr lang="en-IN" sz="1400" dirty="0">
            <a:latin typeface="Times New Roman" panose="02020603050405020304" pitchFamily="18" charset="0"/>
            <a:cs typeface="Times New Roman" panose="02020603050405020304" pitchFamily="18" charset="0"/>
          </a:endParaRPr>
        </a:p>
      </dgm:t>
    </dgm:pt>
    <dgm:pt modelId="{D855A677-3B67-4669-B663-0A8A870BF9F0}" type="parTrans" cxnId="{881E44ED-8551-4EAD-A09F-E90FD402B4BE}">
      <dgm:prSet/>
      <dgm:spPr/>
      <dgm:t>
        <a:bodyPr/>
        <a:lstStyle/>
        <a:p>
          <a:endParaRPr lang="en-IN"/>
        </a:p>
      </dgm:t>
    </dgm:pt>
    <dgm:pt modelId="{F0C5F624-6B64-4607-802B-DF09F6E36946}" type="sibTrans" cxnId="{881E44ED-8551-4EAD-A09F-E90FD402B4BE}">
      <dgm:prSet/>
      <dgm:spPr/>
      <dgm:t>
        <a:bodyPr/>
        <a:lstStyle/>
        <a:p>
          <a:endParaRPr lang="en-IN"/>
        </a:p>
      </dgm:t>
    </dgm:pt>
    <dgm:pt modelId="{8439779F-C78E-4E00-9097-F7A5C1A44AF7}" type="pres">
      <dgm:prSet presAssocID="{AB3C6EBD-6A7E-4BEC-B488-27BFB45CC225}" presName="Name0" presStyleCnt="0">
        <dgm:presLayoutVars>
          <dgm:dir/>
          <dgm:resizeHandles val="exact"/>
        </dgm:presLayoutVars>
      </dgm:prSet>
      <dgm:spPr/>
    </dgm:pt>
    <dgm:pt modelId="{31390E5F-121D-4158-AA43-D319E1DD0903}" type="pres">
      <dgm:prSet presAssocID="{629FD4F1-C41D-41B4-BC7D-70DE4B419DC0}" presName="composite" presStyleCnt="0"/>
      <dgm:spPr/>
    </dgm:pt>
    <dgm:pt modelId="{019A2B95-49B8-484D-A2A7-80678E557A6E}" type="pres">
      <dgm:prSet presAssocID="{629FD4F1-C41D-41B4-BC7D-70DE4B419DC0}" presName="imagSh" presStyleLbl="bgImgPlace1" presStyleIdx="0" presStyleCnt="3"/>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a:ln w="19050"/>
      </dgm:spPr>
    </dgm:pt>
    <dgm:pt modelId="{1153A2C6-1E4B-4723-BC89-7B969242F6DF}" type="pres">
      <dgm:prSet presAssocID="{629FD4F1-C41D-41B4-BC7D-70DE4B419DC0}" presName="txNode" presStyleLbl="node1" presStyleIdx="0" presStyleCnt="3" custLinFactNeighborX="212" custLinFactNeighborY="16794">
        <dgm:presLayoutVars>
          <dgm:bulletEnabled val="1"/>
        </dgm:presLayoutVars>
      </dgm:prSet>
      <dgm:spPr/>
    </dgm:pt>
    <dgm:pt modelId="{A3BD160C-CDA9-480F-9561-13E9A8D3F305}" type="pres">
      <dgm:prSet presAssocID="{5DAAC3D8-FCFE-4221-88F2-D46C7423CE65}" presName="sibTrans" presStyleLbl="sibTrans2D1" presStyleIdx="0" presStyleCnt="2" custAng="16200000" custScaleX="317432"/>
      <dgm:spPr/>
    </dgm:pt>
    <dgm:pt modelId="{95A7F601-4E93-40DC-AE2A-E67D6B2FFFC3}" type="pres">
      <dgm:prSet presAssocID="{5DAAC3D8-FCFE-4221-88F2-D46C7423CE65}" presName="connTx" presStyleLbl="sibTrans2D1" presStyleIdx="0" presStyleCnt="2"/>
      <dgm:spPr/>
    </dgm:pt>
    <dgm:pt modelId="{1DD4C871-FE77-46C8-8009-AC9B541AC639}" type="pres">
      <dgm:prSet presAssocID="{88F6F295-6484-4B34-A821-7A10CF86A72D}" presName="composite" presStyleCnt="0"/>
      <dgm:spPr/>
    </dgm:pt>
    <dgm:pt modelId="{79548DCB-1684-48E3-A5CE-DEBF8E955990}" type="pres">
      <dgm:prSet presAssocID="{88F6F295-6484-4B34-A821-7A10CF86A72D}" presName="imagSh" presStyleLbl="bgImgPlace1" presStyleIdx="1" presStyleCnt="3"/>
      <dgm:spPr>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23000" r="-23000"/>
          </a:stretch>
        </a:blipFill>
        <a:ln w="19050"/>
      </dgm:spPr>
    </dgm:pt>
    <dgm:pt modelId="{1CEAE8CE-6CAA-42A3-A9A8-0EAB9DCDCD07}" type="pres">
      <dgm:prSet presAssocID="{88F6F295-6484-4B34-A821-7A10CF86A72D}" presName="txNode" presStyleLbl="node1" presStyleIdx="1" presStyleCnt="3" custLinFactNeighborX="212" custLinFactNeighborY="16794">
        <dgm:presLayoutVars>
          <dgm:bulletEnabled val="1"/>
        </dgm:presLayoutVars>
      </dgm:prSet>
      <dgm:spPr/>
    </dgm:pt>
    <dgm:pt modelId="{6202D3E2-C646-4A6C-A69F-95131B2687EF}" type="pres">
      <dgm:prSet presAssocID="{0849AFCF-69C6-4CE7-9469-900CA57DB19A}" presName="sibTrans" presStyleLbl="sibTrans2D1" presStyleIdx="1" presStyleCnt="2" custAng="16213052" custScaleX="327191" custLinFactNeighborX="31507" custLinFactNeighborY="2422"/>
      <dgm:spPr/>
    </dgm:pt>
    <dgm:pt modelId="{AF4A1BED-3BD5-4447-8B82-1F09383EC9E7}" type="pres">
      <dgm:prSet presAssocID="{0849AFCF-69C6-4CE7-9469-900CA57DB19A}" presName="connTx" presStyleLbl="sibTrans2D1" presStyleIdx="1" presStyleCnt="2"/>
      <dgm:spPr/>
    </dgm:pt>
    <dgm:pt modelId="{A5C93FFC-9E3E-4353-A6A5-7BAB56AE3CF5}" type="pres">
      <dgm:prSet presAssocID="{5A263071-161F-4042-98E6-4292297DEA25}" presName="composite" presStyleCnt="0"/>
      <dgm:spPr/>
    </dgm:pt>
    <dgm:pt modelId="{1797A87C-F5EF-4D7E-89CE-F2D48575838C}" type="pres">
      <dgm:prSet presAssocID="{5A263071-161F-4042-98E6-4292297DEA25}" presName="imagSh" presStyleLbl="bgImgPlace1" presStyleIdx="2" presStyleCnt="3" custLinFactNeighborX="-1746" custLinFactNeighborY="-582"/>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a:stretch>
        </a:blipFill>
        <a:ln w="19050"/>
      </dgm:spPr>
    </dgm:pt>
    <dgm:pt modelId="{46526959-917D-48CF-BA97-84B0B36411F6}" type="pres">
      <dgm:prSet presAssocID="{5A263071-161F-4042-98E6-4292297DEA25}" presName="txNode" presStyleLbl="node1" presStyleIdx="2" presStyleCnt="3" custScaleX="106035" custScaleY="112464" custLinFactNeighborX="212" custLinFactNeighborY="16794">
        <dgm:presLayoutVars>
          <dgm:bulletEnabled val="1"/>
        </dgm:presLayoutVars>
      </dgm:prSet>
      <dgm:spPr/>
    </dgm:pt>
  </dgm:ptLst>
  <dgm:cxnLst>
    <dgm:cxn modelId="{3191AB12-3F72-4681-BC62-2E927476CA0F}" type="presOf" srcId="{C8527D28-6C23-459F-BA4B-B09F8ACEA387}" destId="{1CEAE8CE-6CAA-42A3-A9A8-0EAB9DCDCD07}" srcOrd="0" destOrd="1" presId="urn:microsoft.com/office/officeart/2005/8/layout/hProcess10"/>
    <dgm:cxn modelId="{FEB78028-2793-4614-B89D-3F8942849E4D}" type="presOf" srcId="{0849AFCF-69C6-4CE7-9469-900CA57DB19A}" destId="{6202D3E2-C646-4A6C-A69F-95131B2687EF}" srcOrd="0" destOrd="0" presId="urn:microsoft.com/office/officeart/2005/8/layout/hProcess10"/>
    <dgm:cxn modelId="{02725729-B2E0-48BB-BEF0-C7737CE8FB8B}" type="presOf" srcId="{629FD4F1-C41D-41B4-BC7D-70DE4B419DC0}" destId="{1153A2C6-1E4B-4723-BC89-7B969242F6DF}" srcOrd="0" destOrd="0" presId="urn:microsoft.com/office/officeart/2005/8/layout/hProcess10"/>
    <dgm:cxn modelId="{E081742A-5A02-4237-BBE6-3E927A544809}" type="presOf" srcId="{88F6F295-6484-4B34-A821-7A10CF86A72D}" destId="{1CEAE8CE-6CAA-42A3-A9A8-0EAB9DCDCD07}" srcOrd="0" destOrd="0" presId="urn:microsoft.com/office/officeart/2005/8/layout/hProcess10"/>
    <dgm:cxn modelId="{97B26C3B-1D5E-4B5B-A29A-A9B849C9EA26}" type="presOf" srcId="{0849AFCF-69C6-4CE7-9469-900CA57DB19A}" destId="{AF4A1BED-3BD5-4447-8B82-1F09383EC9E7}" srcOrd="1" destOrd="0" presId="urn:microsoft.com/office/officeart/2005/8/layout/hProcess10"/>
    <dgm:cxn modelId="{1911935C-24DB-4B20-8EFB-3C5A74591759}" srcId="{88F6F295-6484-4B34-A821-7A10CF86A72D}" destId="{AFA7896A-8733-49DD-94B9-277FA4952701}" srcOrd="1" destOrd="0" parTransId="{E91B0F8D-C130-406F-9253-0CEAF24F5F5F}" sibTransId="{4FAF074C-CEC1-4CF6-BE1B-96801656832D}"/>
    <dgm:cxn modelId="{E6CDD164-28B9-43A5-AF9F-889A48C85E1B}" srcId="{5A263071-161F-4042-98E6-4292297DEA25}" destId="{F1795B62-CFA1-4877-86E7-FBFB0CF55FBE}" srcOrd="0" destOrd="0" parTransId="{F4E546D3-2268-4039-BCAD-AB6F78F45BCF}" sibTransId="{614D5BFD-652A-470D-B5AE-AA98534E87FB}"/>
    <dgm:cxn modelId="{609EF36A-4BC0-4F7D-97B3-32EAC8789DA7}" type="presOf" srcId="{31D78F77-5F45-442D-8428-4CE9C2AA5F5F}" destId="{1153A2C6-1E4B-4723-BC89-7B969242F6DF}" srcOrd="0" destOrd="2" presId="urn:microsoft.com/office/officeart/2005/8/layout/hProcess10"/>
    <dgm:cxn modelId="{ECABD44B-8892-41B1-A5E0-0EB68B3A08AA}" srcId="{629FD4F1-C41D-41B4-BC7D-70DE4B419DC0}" destId="{31D78F77-5F45-442D-8428-4CE9C2AA5F5F}" srcOrd="1" destOrd="0" parTransId="{8CB78073-B4A6-4292-8C5F-4C83227D34A1}" sibTransId="{0938F975-19E7-491D-AF48-EB581B016830}"/>
    <dgm:cxn modelId="{7CC6E878-393F-4199-A2E6-26C0C8986C34}" type="presOf" srcId="{5A263071-161F-4042-98E6-4292297DEA25}" destId="{46526959-917D-48CF-BA97-84B0B36411F6}" srcOrd="0" destOrd="0" presId="urn:microsoft.com/office/officeart/2005/8/layout/hProcess10"/>
    <dgm:cxn modelId="{5B81FD78-161B-4FF5-BCFD-2308065DB51A}" type="presOf" srcId="{5DAAC3D8-FCFE-4221-88F2-D46C7423CE65}" destId="{A3BD160C-CDA9-480F-9561-13E9A8D3F305}" srcOrd="0" destOrd="0" presId="urn:microsoft.com/office/officeart/2005/8/layout/hProcess10"/>
    <dgm:cxn modelId="{B291227B-2117-4630-8B8A-FDAEF253B684}" type="presOf" srcId="{5894D603-9E69-4757-9F04-3166A9009659}" destId="{46526959-917D-48CF-BA97-84B0B36411F6}" srcOrd="0" destOrd="2" presId="urn:microsoft.com/office/officeart/2005/8/layout/hProcess10"/>
    <dgm:cxn modelId="{B9DCE98A-9423-4B62-B52C-FB66DB59ED45}" srcId="{88F6F295-6484-4B34-A821-7A10CF86A72D}" destId="{C8527D28-6C23-459F-BA4B-B09F8ACEA387}" srcOrd="0" destOrd="0" parTransId="{9A0407D8-DB4D-4A54-A71A-427D15EB00C6}" sibTransId="{EDE29EB6-E283-4DFA-9785-632BE56DE01A}"/>
    <dgm:cxn modelId="{8006978C-E370-4308-BEF5-8E29E1295FF9}" type="presOf" srcId="{AFA7896A-8733-49DD-94B9-277FA4952701}" destId="{1CEAE8CE-6CAA-42A3-A9A8-0EAB9DCDCD07}" srcOrd="0" destOrd="2" presId="urn:microsoft.com/office/officeart/2005/8/layout/hProcess10"/>
    <dgm:cxn modelId="{51854C9D-61FA-4F77-9769-54B2C056B042}" type="presOf" srcId="{61274F1F-EC2A-4E00-A7E4-73806C961F67}" destId="{1153A2C6-1E4B-4723-BC89-7B969242F6DF}" srcOrd="0" destOrd="1" presId="urn:microsoft.com/office/officeart/2005/8/layout/hProcess10"/>
    <dgm:cxn modelId="{1D0086B5-16F2-413C-8C00-C0196936EE42}" type="presOf" srcId="{5DAAC3D8-FCFE-4221-88F2-D46C7423CE65}" destId="{95A7F601-4E93-40DC-AE2A-E67D6B2FFFC3}" srcOrd="1" destOrd="0" presId="urn:microsoft.com/office/officeart/2005/8/layout/hProcess10"/>
    <dgm:cxn modelId="{C994E3C8-5D74-4509-91A1-DC97039267FE}" type="presOf" srcId="{AB3C6EBD-6A7E-4BEC-B488-27BFB45CC225}" destId="{8439779F-C78E-4E00-9097-F7A5C1A44AF7}" srcOrd="0" destOrd="0" presId="urn:microsoft.com/office/officeart/2005/8/layout/hProcess10"/>
    <dgm:cxn modelId="{1DBBB3CD-2094-4A06-B081-3B682E88D935}" srcId="{AB3C6EBD-6A7E-4BEC-B488-27BFB45CC225}" destId="{5A263071-161F-4042-98E6-4292297DEA25}" srcOrd="2" destOrd="0" parTransId="{B92B557F-47A1-4F64-A1C6-100E0E54F307}" sibTransId="{BFA4D4E9-C30E-4DC7-A41F-7B0B3FB98FF8}"/>
    <dgm:cxn modelId="{D3AB55D7-E2E0-4B79-BE52-4F06D6C238E1}" srcId="{629FD4F1-C41D-41B4-BC7D-70DE4B419DC0}" destId="{61274F1F-EC2A-4E00-A7E4-73806C961F67}" srcOrd="0" destOrd="0" parTransId="{E10F3DA9-F7B1-44FE-8B6A-5CECC2900938}" sibTransId="{7A9DCA94-E0F4-4D1A-A711-9BAFFD5D4A13}"/>
    <dgm:cxn modelId="{04FC90E9-FF5D-45E2-B19F-B1128C6DA4B6}" srcId="{AB3C6EBD-6A7E-4BEC-B488-27BFB45CC225}" destId="{629FD4F1-C41D-41B4-BC7D-70DE4B419DC0}" srcOrd="0" destOrd="0" parTransId="{55A84465-7AFF-4795-899D-E746B2D338D4}" sibTransId="{5DAAC3D8-FCFE-4221-88F2-D46C7423CE65}"/>
    <dgm:cxn modelId="{407CC4EC-9B0D-4557-AF49-5AC759215A3E}" type="presOf" srcId="{F1795B62-CFA1-4877-86E7-FBFB0CF55FBE}" destId="{46526959-917D-48CF-BA97-84B0B36411F6}" srcOrd="0" destOrd="1" presId="urn:microsoft.com/office/officeart/2005/8/layout/hProcess10"/>
    <dgm:cxn modelId="{881E44ED-8551-4EAD-A09F-E90FD402B4BE}" srcId="{5A263071-161F-4042-98E6-4292297DEA25}" destId="{5894D603-9E69-4757-9F04-3166A9009659}" srcOrd="1" destOrd="0" parTransId="{D855A677-3B67-4669-B663-0A8A870BF9F0}" sibTransId="{F0C5F624-6B64-4607-802B-DF09F6E36946}"/>
    <dgm:cxn modelId="{BB349BED-610D-45E8-B227-9F52BD0E0EA9}" srcId="{AB3C6EBD-6A7E-4BEC-B488-27BFB45CC225}" destId="{88F6F295-6484-4B34-A821-7A10CF86A72D}" srcOrd="1" destOrd="0" parTransId="{F6AE615F-48A3-4A81-B64C-CDC14D9CD2EC}" sibTransId="{0849AFCF-69C6-4CE7-9469-900CA57DB19A}"/>
    <dgm:cxn modelId="{702999D0-B10D-48DA-ACCA-51492D443698}" type="presParOf" srcId="{8439779F-C78E-4E00-9097-F7A5C1A44AF7}" destId="{31390E5F-121D-4158-AA43-D319E1DD0903}" srcOrd="0" destOrd="0" presId="urn:microsoft.com/office/officeart/2005/8/layout/hProcess10"/>
    <dgm:cxn modelId="{649EB124-45AD-453A-A2F0-E05B67994FDB}" type="presParOf" srcId="{31390E5F-121D-4158-AA43-D319E1DD0903}" destId="{019A2B95-49B8-484D-A2A7-80678E557A6E}" srcOrd="0" destOrd="0" presId="urn:microsoft.com/office/officeart/2005/8/layout/hProcess10"/>
    <dgm:cxn modelId="{DB50C70A-1BFB-4F14-AF60-6991C4FEA01E}" type="presParOf" srcId="{31390E5F-121D-4158-AA43-D319E1DD0903}" destId="{1153A2C6-1E4B-4723-BC89-7B969242F6DF}" srcOrd="1" destOrd="0" presId="urn:microsoft.com/office/officeart/2005/8/layout/hProcess10"/>
    <dgm:cxn modelId="{45768A16-DCDC-48DB-82B0-CA43A59BA130}" type="presParOf" srcId="{8439779F-C78E-4E00-9097-F7A5C1A44AF7}" destId="{A3BD160C-CDA9-480F-9561-13E9A8D3F305}" srcOrd="1" destOrd="0" presId="urn:microsoft.com/office/officeart/2005/8/layout/hProcess10"/>
    <dgm:cxn modelId="{B315AEF8-71DB-4F68-B622-7636EEB8FDF6}" type="presParOf" srcId="{A3BD160C-CDA9-480F-9561-13E9A8D3F305}" destId="{95A7F601-4E93-40DC-AE2A-E67D6B2FFFC3}" srcOrd="0" destOrd="0" presId="urn:microsoft.com/office/officeart/2005/8/layout/hProcess10"/>
    <dgm:cxn modelId="{25D816AB-E0FD-49F5-B832-1A19606E38FF}" type="presParOf" srcId="{8439779F-C78E-4E00-9097-F7A5C1A44AF7}" destId="{1DD4C871-FE77-46C8-8009-AC9B541AC639}" srcOrd="2" destOrd="0" presId="urn:microsoft.com/office/officeart/2005/8/layout/hProcess10"/>
    <dgm:cxn modelId="{0EC9642B-1E4F-4759-BDF8-42663F3C0BD8}" type="presParOf" srcId="{1DD4C871-FE77-46C8-8009-AC9B541AC639}" destId="{79548DCB-1684-48E3-A5CE-DEBF8E955990}" srcOrd="0" destOrd="0" presId="urn:microsoft.com/office/officeart/2005/8/layout/hProcess10"/>
    <dgm:cxn modelId="{B593B098-D7BD-4129-B33A-AEA5D8044434}" type="presParOf" srcId="{1DD4C871-FE77-46C8-8009-AC9B541AC639}" destId="{1CEAE8CE-6CAA-42A3-A9A8-0EAB9DCDCD07}" srcOrd="1" destOrd="0" presId="urn:microsoft.com/office/officeart/2005/8/layout/hProcess10"/>
    <dgm:cxn modelId="{BCA62AA4-999A-4F07-B5C2-F72673E9246F}" type="presParOf" srcId="{8439779F-C78E-4E00-9097-F7A5C1A44AF7}" destId="{6202D3E2-C646-4A6C-A69F-95131B2687EF}" srcOrd="3" destOrd="0" presId="urn:microsoft.com/office/officeart/2005/8/layout/hProcess10"/>
    <dgm:cxn modelId="{BC63E8E5-BADE-4B59-8797-28A52818DB70}" type="presParOf" srcId="{6202D3E2-C646-4A6C-A69F-95131B2687EF}" destId="{AF4A1BED-3BD5-4447-8B82-1F09383EC9E7}" srcOrd="0" destOrd="0" presId="urn:microsoft.com/office/officeart/2005/8/layout/hProcess10"/>
    <dgm:cxn modelId="{7D028D97-842F-4C47-8B3F-4B92B9204C16}" type="presParOf" srcId="{8439779F-C78E-4E00-9097-F7A5C1A44AF7}" destId="{A5C93FFC-9E3E-4353-A6A5-7BAB56AE3CF5}" srcOrd="4" destOrd="0" presId="urn:microsoft.com/office/officeart/2005/8/layout/hProcess10"/>
    <dgm:cxn modelId="{89BA1FD2-575F-43EF-A640-A78700C8F46D}" type="presParOf" srcId="{A5C93FFC-9E3E-4353-A6A5-7BAB56AE3CF5}" destId="{1797A87C-F5EF-4D7E-89CE-F2D48575838C}" srcOrd="0" destOrd="0" presId="urn:microsoft.com/office/officeart/2005/8/layout/hProcess10"/>
    <dgm:cxn modelId="{84C8E77E-5D3A-4F63-B706-93293E2EDFE0}" type="presParOf" srcId="{A5C93FFC-9E3E-4353-A6A5-7BAB56AE3CF5}" destId="{46526959-917D-48CF-BA97-84B0B36411F6}" srcOrd="1" destOrd="0" presId="urn:microsoft.com/office/officeart/2005/8/layout/hProcess10"/>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8F59DD9-B4B4-46D2-A269-26CD0CD45CE6}" type="doc">
      <dgm:prSet loTypeId="urn:microsoft.com/office/officeart/2005/8/layout/hProcess10" loCatId="process" qsTypeId="urn:microsoft.com/office/officeart/2005/8/quickstyle/simple1" qsCatId="simple" csTypeId="urn:microsoft.com/office/officeart/2005/8/colors/accent1_2" csCatId="accent1" phldr="1"/>
      <dgm:spPr/>
      <dgm:t>
        <a:bodyPr/>
        <a:lstStyle/>
        <a:p>
          <a:endParaRPr lang="en-IN"/>
        </a:p>
      </dgm:t>
    </dgm:pt>
    <dgm:pt modelId="{A29A371D-126B-402E-A084-70A8B0DAAC63}">
      <dgm:prSet phldrT="[Text]" custT="1"/>
      <dgm:spPr/>
      <dgm:t>
        <a:bodyPr/>
        <a:lstStyle/>
        <a:p>
          <a:r>
            <a:rPr lang="en-US" sz="2000" b="1" dirty="0">
              <a:latin typeface="Times New Roman" panose="02020603050405020304" pitchFamily="18" charset="0"/>
              <a:cs typeface="Times New Roman" panose="02020603050405020304" pitchFamily="18" charset="0"/>
            </a:rPr>
            <a:t>ATmega328p (</a:t>
          </a:r>
          <a:r>
            <a:rPr lang="en-US" sz="2000" dirty="0">
              <a:latin typeface="Times New Roman" panose="02020603050405020304" pitchFamily="18" charset="0"/>
              <a:cs typeface="Times New Roman" panose="02020603050405020304" pitchFamily="18" charset="0"/>
            </a:rPr>
            <a:t>µC)</a:t>
          </a:r>
          <a:endParaRPr lang="en-IN" sz="2000" b="1" dirty="0">
            <a:latin typeface="Times New Roman" panose="02020603050405020304" pitchFamily="18" charset="0"/>
            <a:cs typeface="Times New Roman" panose="02020603050405020304" pitchFamily="18" charset="0"/>
          </a:endParaRPr>
        </a:p>
      </dgm:t>
    </dgm:pt>
    <dgm:pt modelId="{538A1B14-355D-43E3-A5AC-026119D876CA}" type="parTrans" cxnId="{A6258ED4-6681-492C-8DCB-CF3241164E72}">
      <dgm:prSet/>
      <dgm:spPr/>
      <dgm:t>
        <a:bodyPr/>
        <a:lstStyle/>
        <a:p>
          <a:endParaRPr lang="en-IN"/>
        </a:p>
      </dgm:t>
    </dgm:pt>
    <dgm:pt modelId="{2D1B8274-A245-47E3-BDF5-37E459931D0A}" type="sibTrans" cxnId="{A6258ED4-6681-492C-8DCB-CF3241164E72}">
      <dgm:prSet/>
      <dgm:spPr/>
      <dgm:t>
        <a:bodyPr/>
        <a:lstStyle/>
        <a:p>
          <a:endParaRPr lang="en-IN"/>
        </a:p>
      </dgm:t>
    </dgm:pt>
    <dgm:pt modelId="{7F391960-A42E-43A1-8F31-0ACCAE420C3F}">
      <dgm:prSet phldrT="[Text]" custT="1"/>
      <dgm:spPr/>
      <dgm:t>
        <a:bodyPr/>
        <a:lstStyle/>
        <a:p>
          <a:r>
            <a:rPr lang="en-US" sz="1600" dirty="0">
              <a:latin typeface="Times New Roman" panose="02020603050405020304" pitchFamily="18" charset="0"/>
              <a:cs typeface="Times New Roman" panose="02020603050405020304" pitchFamily="18" charset="0"/>
            </a:rPr>
            <a:t>Uses ATmega328p µC</a:t>
          </a:r>
          <a:endParaRPr lang="en-IN" sz="1600" dirty="0">
            <a:latin typeface="Times New Roman" panose="02020603050405020304" pitchFamily="18" charset="0"/>
            <a:cs typeface="Times New Roman" panose="02020603050405020304" pitchFamily="18" charset="0"/>
          </a:endParaRPr>
        </a:p>
      </dgm:t>
    </dgm:pt>
    <dgm:pt modelId="{B771C05D-7164-435A-9887-36567ED10D73}" type="parTrans" cxnId="{EB3B0D14-9E18-4306-B49A-18FCBA9AABBE}">
      <dgm:prSet/>
      <dgm:spPr/>
      <dgm:t>
        <a:bodyPr/>
        <a:lstStyle/>
        <a:p>
          <a:endParaRPr lang="en-IN"/>
        </a:p>
      </dgm:t>
    </dgm:pt>
    <dgm:pt modelId="{7F038FE6-2029-4C6C-93D8-057C22E49A87}" type="sibTrans" cxnId="{EB3B0D14-9E18-4306-B49A-18FCBA9AABBE}">
      <dgm:prSet/>
      <dgm:spPr/>
      <dgm:t>
        <a:bodyPr/>
        <a:lstStyle/>
        <a:p>
          <a:endParaRPr lang="en-IN"/>
        </a:p>
      </dgm:t>
    </dgm:pt>
    <dgm:pt modelId="{E94E644D-EEA7-4390-8887-A050E2EBB045}">
      <dgm:prSet phldrT="[Text]" custT="1"/>
      <dgm:spPr/>
      <dgm:t>
        <a:bodyPr/>
        <a:lstStyle/>
        <a:p>
          <a:r>
            <a:rPr lang="en-US" sz="1600" dirty="0">
              <a:latin typeface="Times New Roman" panose="02020603050405020304" pitchFamily="18" charset="0"/>
              <a:cs typeface="Times New Roman" panose="02020603050405020304" pitchFamily="18" charset="0"/>
            </a:rPr>
            <a:t>Uses RISC architecture</a:t>
          </a:r>
          <a:endParaRPr lang="en-IN" sz="1600" dirty="0">
            <a:latin typeface="Times New Roman" panose="02020603050405020304" pitchFamily="18" charset="0"/>
            <a:cs typeface="Times New Roman" panose="02020603050405020304" pitchFamily="18" charset="0"/>
          </a:endParaRPr>
        </a:p>
      </dgm:t>
    </dgm:pt>
    <dgm:pt modelId="{F2EEDBF9-3E9C-4159-8AD3-67BB614DAAC3}" type="parTrans" cxnId="{FAE02A47-EF3C-4FD4-8251-534EED102B55}">
      <dgm:prSet/>
      <dgm:spPr/>
      <dgm:t>
        <a:bodyPr/>
        <a:lstStyle/>
        <a:p>
          <a:endParaRPr lang="en-IN"/>
        </a:p>
      </dgm:t>
    </dgm:pt>
    <dgm:pt modelId="{E2481B28-01BC-4D04-AF98-57314F35DDD7}" type="sibTrans" cxnId="{FAE02A47-EF3C-4FD4-8251-534EED102B55}">
      <dgm:prSet/>
      <dgm:spPr/>
      <dgm:t>
        <a:bodyPr/>
        <a:lstStyle/>
        <a:p>
          <a:endParaRPr lang="en-IN"/>
        </a:p>
      </dgm:t>
    </dgm:pt>
    <dgm:pt modelId="{3C93EC39-4132-4051-9688-C04F051374F3}">
      <dgm:prSet phldrT="[Text]" custT="1"/>
      <dgm:spPr/>
      <dgm:t>
        <a:bodyPr/>
        <a:lstStyle/>
        <a:p>
          <a:r>
            <a:rPr lang="en-US" sz="1600" dirty="0">
              <a:latin typeface="Times New Roman" panose="02020603050405020304" pitchFamily="18" charset="0"/>
              <a:cs typeface="Times New Roman" panose="02020603050405020304" pitchFamily="18" charset="0"/>
            </a:rPr>
            <a:t>ESP32 is preferred over it due to its IoT enabling feature</a:t>
          </a:r>
          <a:endParaRPr lang="en-IN" sz="1600" dirty="0">
            <a:latin typeface="Times New Roman" panose="02020603050405020304" pitchFamily="18" charset="0"/>
            <a:cs typeface="Times New Roman" panose="02020603050405020304" pitchFamily="18" charset="0"/>
          </a:endParaRPr>
        </a:p>
      </dgm:t>
    </dgm:pt>
    <dgm:pt modelId="{4424C1FD-E570-4C25-93A3-EE91BE5B47F7}" type="parTrans" cxnId="{B18C277E-E6F5-4605-BBD3-A7818625B0FD}">
      <dgm:prSet/>
      <dgm:spPr/>
      <dgm:t>
        <a:bodyPr/>
        <a:lstStyle/>
        <a:p>
          <a:endParaRPr lang="en-IN"/>
        </a:p>
      </dgm:t>
    </dgm:pt>
    <dgm:pt modelId="{EC7ACA99-DEA4-4C13-849F-9BCDA67683E3}" type="sibTrans" cxnId="{B18C277E-E6F5-4605-BBD3-A7818625B0FD}">
      <dgm:prSet/>
      <dgm:spPr/>
      <dgm:t>
        <a:bodyPr/>
        <a:lstStyle/>
        <a:p>
          <a:endParaRPr lang="en-IN"/>
        </a:p>
      </dgm:t>
    </dgm:pt>
    <dgm:pt modelId="{0C472F99-0BFD-4340-949A-67E72C1BBF2E}" type="pres">
      <dgm:prSet presAssocID="{B8F59DD9-B4B4-46D2-A269-26CD0CD45CE6}" presName="Name0" presStyleCnt="0">
        <dgm:presLayoutVars>
          <dgm:dir/>
          <dgm:resizeHandles val="exact"/>
        </dgm:presLayoutVars>
      </dgm:prSet>
      <dgm:spPr/>
    </dgm:pt>
    <dgm:pt modelId="{0D3EA28B-6D9C-4D6B-9DFA-C03CF0F23D75}" type="pres">
      <dgm:prSet presAssocID="{A29A371D-126B-402E-A084-70A8B0DAAC63}" presName="composite" presStyleCnt="0"/>
      <dgm:spPr/>
    </dgm:pt>
    <dgm:pt modelId="{A6EE3054-CFBD-42CA-8E9E-C5A07E2A46FA}" type="pres">
      <dgm:prSet presAssocID="{A29A371D-126B-402E-A084-70A8B0DAAC63}" presName="imagSh" presStyleLbl="bgImgPlace1" presStyleIdx="0" presStyleCnt="1" custLinFactNeighborX="3134" custLinFactNeighborY="3790"/>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3000" r="-3000"/>
          </a:stretch>
        </a:blipFill>
        <a:ln w="19050"/>
      </dgm:spPr>
    </dgm:pt>
    <dgm:pt modelId="{6995D21C-820E-4635-A9AF-7D9DFAAD90B6}" type="pres">
      <dgm:prSet presAssocID="{A29A371D-126B-402E-A084-70A8B0DAAC63}" presName="txNode" presStyleLbl="node1" presStyleIdx="0" presStyleCnt="1" custScaleX="117564" custScaleY="100000" custLinFactNeighborX="11747" custLinFactNeighborY="7871">
        <dgm:presLayoutVars>
          <dgm:bulletEnabled val="1"/>
        </dgm:presLayoutVars>
      </dgm:prSet>
      <dgm:spPr/>
    </dgm:pt>
  </dgm:ptLst>
  <dgm:cxnLst>
    <dgm:cxn modelId="{EB3B0D14-9E18-4306-B49A-18FCBA9AABBE}" srcId="{A29A371D-126B-402E-A084-70A8B0DAAC63}" destId="{7F391960-A42E-43A1-8F31-0ACCAE420C3F}" srcOrd="0" destOrd="0" parTransId="{B771C05D-7164-435A-9887-36567ED10D73}" sibTransId="{7F038FE6-2029-4C6C-93D8-057C22E49A87}"/>
    <dgm:cxn modelId="{B80F0060-FE3E-45B6-AAB5-7D1210ED0A3C}" type="presOf" srcId="{7F391960-A42E-43A1-8F31-0ACCAE420C3F}" destId="{6995D21C-820E-4635-A9AF-7D9DFAAD90B6}" srcOrd="0" destOrd="1" presId="urn:microsoft.com/office/officeart/2005/8/layout/hProcess10"/>
    <dgm:cxn modelId="{FAE02A47-EF3C-4FD4-8251-534EED102B55}" srcId="{A29A371D-126B-402E-A084-70A8B0DAAC63}" destId="{E94E644D-EEA7-4390-8887-A050E2EBB045}" srcOrd="1" destOrd="0" parTransId="{F2EEDBF9-3E9C-4159-8AD3-67BB614DAAC3}" sibTransId="{E2481B28-01BC-4D04-AF98-57314F35DDD7}"/>
    <dgm:cxn modelId="{ADF5FC55-1A62-4F88-B753-53D1163C346D}" type="presOf" srcId="{3C93EC39-4132-4051-9688-C04F051374F3}" destId="{6995D21C-820E-4635-A9AF-7D9DFAAD90B6}" srcOrd="0" destOrd="3" presId="urn:microsoft.com/office/officeart/2005/8/layout/hProcess10"/>
    <dgm:cxn modelId="{B18C277E-E6F5-4605-BBD3-A7818625B0FD}" srcId="{A29A371D-126B-402E-A084-70A8B0DAAC63}" destId="{3C93EC39-4132-4051-9688-C04F051374F3}" srcOrd="2" destOrd="0" parTransId="{4424C1FD-E570-4C25-93A3-EE91BE5B47F7}" sibTransId="{EC7ACA99-DEA4-4C13-849F-9BCDA67683E3}"/>
    <dgm:cxn modelId="{19D2B4B2-722A-4B94-95CE-163F3750977B}" type="presOf" srcId="{B8F59DD9-B4B4-46D2-A269-26CD0CD45CE6}" destId="{0C472F99-0BFD-4340-949A-67E72C1BBF2E}" srcOrd="0" destOrd="0" presId="urn:microsoft.com/office/officeart/2005/8/layout/hProcess10"/>
    <dgm:cxn modelId="{9D5681C6-68A5-4E83-B92D-2594C625F6C0}" type="presOf" srcId="{E94E644D-EEA7-4390-8887-A050E2EBB045}" destId="{6995D21C-820E-4635-A9AF-7D9DFAAD90B6}" srcOrd="0" destOrd="2" presId="urn:microsoft.com/office/officeart/2005/8/layout/hProcess10"/>
    <dgm:cxn modelId="{A6258ED4-6681-492C-8DCB-CF3241164E72}" srcId="{B8F59DD9-B4B4-46D2-A269-26CD0CD45CE6}" destId="{A29A371D-126B-402E-A084-70A8B0DAAC63}" srcOrd="0" destOrd="0" parTransId="{538A1B14-355D-43E3-A5AC-026119D876CA}" sibTransId="{2D1B8274-A245-47E3-BDF5-37E459931D0A}"/>
    <dgm:cxn modelId="{84CE0DE6-2C04-4450-A7FE-1B0940F6BFB2}" type="presOf" srcId="{A29A371D-126B-402E-A084-70A8B0DAAC63}" destId="{6995D21C-820E-4635-A9AF-7D9DFAAD90B6}" srcOrd="0" destOrd="0" presId="urn:microsoft.com/office/officeart/2005/8/layout/hProcess10"/>
    <dgm:cxn modelId="{4D8BD935-3C04-47A7-A014-3818F4C96BBF}" type="presParOf" srcId="{0C472F99-0BFD-4340-949A-67E72C1BBF2E}" destId="{0D3EA28B-6D9C-4D6B-9DFA-C03CF0F23D75}" srcOrd="0" destOrd="0" presId="urn:microsoft.com/office/officeart/2005/8/layout/hProcess10"/>
    <dgm:cxn modelId="{0B708F9F-2CE6-4A04-A554-7860E7E897FC}" type="presParOf" srcId="{0D3EA28B-6D9C-4D6B-9DFA-C03CF0F23D75}" destId="{A6EE3054-CFBD-42CA-8E9E-C5A07E2A46FA}" srcOrd="0" destOrd="0" presId="urn:microsoft.com/office/officeart/2005/8/layout/hProcess10"/>
    <dgm:cxn modelId="{0188E729-8D55-4860-88AB-3007BA75373B}" type="presParOf" srcId="{0D3EA28B-6D9C-4D6B-9DFA-C03CF0F23D75}" destId="{6995D21C-820E-4635-A9AF-7D9DFAAD90B6}" srcOrd="1" destOrd="0" presId="urn:microsoft.com/office/officeart/2005/8/layout/hProcess10"/>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09BE1AA-F3A5-42D5-AF1D-5FFF0146FD30}" type="doc">
      <dgm:prSet loTypeId="urn:microsoft.com/office/officeart/2005/8/layout/chevronAccent+Icon" loCatId="process" qsTypeId="urn:microsoft.com/office/officeart/2005/8/quickstyle/simple1" qsCatId="simple" csTypeId="urn:microsoft.com/office/officeart/2005/8/colors/colorful1" csCatId="colorful" phldr="1"/>
      <dgm:spPr/>
    </dgm:pt>
    <dgm:pt modelId="{15BFAE36-A77B-42F9-89A5-62BAC62F29ED}">
      <dgm:prSet phldrT="[Text]"/>
      <dgm:spPr/>
      <dgm:t>
        <a:bodyPr/>
        <a:lstStyle/>
        <a:p>
          <a:r>
            <a:rPr lang="en-US" dirty="0">
              <a:latin typeface="Times New Roman" panose="02020603050405020304" pitchFamily="18" charset="0"/>
              <a:cs typeface="Times New Roman" panose="02020603050405020304" pitchFamily="18" charset="0"/>
            </a:rPr>
            <a:t>Start</a:t>
          </a:r>
          <a:endParaRPr lang="en-IN" dirty="0">
            <a:latin typeface="Times New Roman" panose="02020603050405020304" pitchFamily="18" charset="0"/>
            <a:cs typeface="Times New Roman" panose="02020603050405020304" pitchFamily="18" charset="0"/>
          </a:endParaRPr>
        </a:p>
      </dgm:t>
    </dgm:pt>
    <dgm:pt modelId="{243DDD53-993E-4B05-BA13-42ED8A2EB5F4}" type="parTrans" cxnId="{9E828963-B890-429B-91A5-1F7F238A5D1B}">
      <dgm:prSet/>
      <dgm:spPr/>
      <dgm:t>
        <a:bodyPr/>
        <a:lstStyle/>
        <a:p>
          <a:endParaRPr lang="en-IN"/>
        </a:p>
      </dgm:t>
    </dgm:pt>
    <dgm:pt modelId="{E2922B22-8916-4AEF-961B-180DC3E28EF9}" type="sibTrans" cxnId="{9E828963-B890-429B-91A5-1F7F238A5D1B}">
      <dgm:prSet/>
      <dgm:spPr/>
      <dgm:t>
        <a:bodyPr/>
        <a:lstStyle/>
        <a:p>
          <a:endParaRPr lang="en-IN"/>
        </a:p>
      </dgm:t>
    </dgm:pt>
    <dgm:pt modelId="{19E5FF48-AE7F-4D35-A1D3-315775843EDD}">
      <dgm:prSet phldrT="[Text]"/>
      <dgm:spPr/>
      <dgm:t>
        <a:bodyPr/>
        <a:lstStyle/>
        <a:p>
          <a:r>
            <a:rPr lang="en-US" b="1" dirty="0">
              <a:latin typeface="Times New Roman" panose="02020603050405020304" pitchFamily="18" charset="0"/>
              <a:cs typeface="Times New Roman" panose="02020603050405020304" pitchFamily="18" charset="0"/>
            </a:rPr>
            <a:t>MAX30100</a:t>
          </a:r>
          <a:endParaRPr lang="en-IN" b="1" dirty="0">
            <a:latin typeface="Times New Roman" panose="02020603050405020304" pitchFamily="18" charset="0"/>
            <a:cs typeface="Times New Roman" panose="02020603050405020304" pitchFamily="18" charset="0"/>
          </a:endParaRPr>
        </a:p>
      </dgm:t>
    </dgm:pt>
    <dgm:pt modelId="{5ADD3005-1BF1-4CC0-8125-D2B2086083F8}" type="parTrans" cxnId="{612C65DB-A29E-4AA9-9C27-881AD959F171}">
      <dgm:prSet/>
      <dgm:spPr/>
      <dgm:t>
        <a:bodyPr/>
        <a:lstStyle/>
        <a:p>
          <a:endParaRPr lang="en-IN"/>
        </a:p>
      </dgm:t>
    </dgm:pt>
    <dgm:pt modelId="{0722D340-3FDE-43DE-BCCD-0493BBC86340}" type="sibTrans" cxnId="{612C65DB-A29E-4AA9-9C27-881AD959F171}">
      <dgm:prSet/>
      <dgm:spPr/>
      <dgm:t>
        <a:bodyPr/>
        <a:lstStyle/>
        <a:p>
          <a:endParaRPr lang="en-IN"/>
        </a:p>
      </dgm:t>
    </dgm:pt>
    <dgm:pt modelId="{2280FDBE-F7D4-43F9-A0D6-37F297C4763F}">
      <dgm:prSet phldrT="[Text]" custT="1"/>
      <dgm:spPr/>
      <dgm:t>
        <a:bodyPr/>
        <a:lstStyle/>
        <a:p>
          <a:r>
            <a:rPr lang="en-US" sz="1400" b="1" dirty="0">
              <a:latin typeface="Times New Roman" panose="02020603050405020304" pitchFamily="18" charset="0"/>
              <a:cs typeface="Times New Roman" panose="02020603050405020304" pitchFamily="18" charset="0"/>
            </a:rPr>
            <a:t>ATMega328p/ ESP32</a:t>
          </a:r>
          <a:endParaRPr lang="en-IN" sz="1400" b="1" dirty="0">
            <a:latin typeface="Times New Roman" panose="02020603050405020304" pitchFamily="18" charset="0"/>
            <a:cs typeface="Times New Roman" panose="02020603050405020304" pitchFamily="18" charset="0"/>
          </a:endParaRPr>
        </a:p>
      </dgm:t>
    </dgm:pt>
    <dgm:pt modelId="{ACE0099A-C165-40F5-ADFD-EFB1412B516D}" type="parTrans" cxnId="{8F312D53-D2C7-48D9-B275-01A48ECD0DE9}">
      <dgm:prSet/>
      <dgm:spPr/>
      <dgm:t>
        <a:bodyPr/>
        <a:lstStyle/>
        <a:p>
          <a:endParaRPr lang="en-IN"/>
        </a:p>
      </dgm:t>
    </dgm:pt>
    <dgm:pt modelId="{34772408-1F17-498C-8125-089E318468F9}" type="sibTrans" cxnId="{8F312D53-D2C7-48D9-B275-01A48ECD0DE9}">
      <dgm:prSet/>
      <dgm:spPr/>
      <dgm:t>
        <a:bodyPr/>
        <a:lstStyle/>
        <a:p>
          <a:endParaRPr lang="en-IN"/>
        </a:p>
      </dgm:t>
    </dgm:pt>
    <dgm:pt modelId="{6080A14C-3E5C-4B97-88B2-F17E98F9769B}" type="pres">
      <dgm:prSet presAssocID="{B09BE1AA-F3A5-42D5-AF1D-5FFF0146FD30}" presName="Name0" presStyleCnt="0">
        <dgm:presLayoutVars>
          <dgm:dir/>
          <dgm:resizeHandles val="exact"/>
        </dgm:presLayoutVars>
      </dgm:prSet>
      <dgm:spPr/>
    </dgm:pt>
    <dgm:pt modelId="{0D37D400-63F9-49FB-9551-9EAA35802105}" type="pres">
      <dgm:prSet presAssocID="{15BFAE36-A77B-42F9-89A5-62BAC62F29ED}" presName="composite" presStyleCnt="0"/>
      <dgm:spPr/>
    </dgm:pt>
    <dgm:pt modelId="{8A354B33-BC28-4F92-A30A-0158327333DA}" type="pres">
      <dgm:prSet presAssocID="{15BFAE36-A77B-42F9-89A5-62BAC62F29ED}" presName="bgChev" presStyleLbl="node1" presStyleIdx="0" presStyleCnt="3"/>
      <dgm:spPr/>
    </dgm:pt>
    <dgm:pt modelId="{5982D539-3F97-4B26-8DC3-E36B5514B82E}" type="pres">
      <dgm:prSet presAssocID="{15BFAE36-A77B-42F9-89A5-62BAC62F29ED}" presName="txNode" presStyleLbl="fgAcc1" presStyleIdx="0" presStyleCnt="3">
        <dgm:presLayoutVars>
          <dgm:bulletEnabled val="1"/>
        </dgm:presLayoutVars>
      </dgm:prSet>
      <dgm:spPr/>
    </dgm:pt>
    <dgm:pt modelId="{922A41D3-9502-467B-8CA9-42B43E75B3CD}" type="pres">
      <dgm:prSet presAssocID="{E2922B22-8916-4AEF-961B-180DC3E28EF9}" presName="compositeSpace" presStyleCnt="0"/>
      <dgm:spPr/>
    </dgm:pt>
    <dgm:pt modelId="{5B91514E-C441-4CF9-B571-206B9507AA0D}" type="pres">
      <dgm:prSet presAssocID="{19E5FF48-AE7F-4D35-A1D3-315775843EDD}" presName="composite" presStyleCnt="0"/>
      <dgm:spPr/>
    </dgm:pt>
    <dgm:pt modelId="{ACD6F856-0EC1-4685-BDB2-5C1723786461}" type="pres">
      <dgm:prSet presAssocID="{19E5FF48-AE7F-4D35-A1D3-315775843EDD}" presName="bgChev" presStyleLbl="node1" presStyleIdx="1" presStyleCnt="3"/>
      <dgm:spPr/>
    </dgm:pt>
    <dgm:pt modelId="{2F21DCDF-2FEF-48CD-81DB-13F468205454}" type="pres">
      <dgm:prSet presAssocID="{19E5FF48-AE7F-4D35-A1D3-315775843EDD}" presName="txNode" presStyleLbl="fgAcc1" presStyleIdx="1" presStyleCnt="3">
        <dgm:presLayoutVars>
          <dgm:bulletEnabled val="1"/>
        </dgm:presLayoutVars>
      </dgm:prSet>
      <dgm:spPr/>
    </dgm:pt>
    <dgm:pt modelId="{D960C514-2221-4F63-BCF8-632B4DA8A748}" type="pres">
      <dgm:prSet presAssocID="{0722D340-3FDE-43DE-BCCD-0493BBC86340}" presName="compositeSpace" presStyleCnt="0"/>
      <dgm:spPr/>
    </dgm:pt>
    <dgm:pt modelId="{DC56BA1D-4820-4749-B6C0-0251A663E7C1}" type="pres">
      <dgm:prSet presAssocID="{2280FDBE-F7D4-43F9-A0D6-37F297C4763F}" presName="composite" presStyleCnt="0"/>
      <dgm:spPr/>
    </dgm:pt>
    <dgm:pt modelId="{599061EA-9F8B-4E71-BA84-CADDE48E3010}" type="pres">
      <dgm:prSet presAssocID="{2280FDBE-F7D4-43F9-A0D6-37F297C4763F}" presName="bgChev" presStyleLbl="node1" presStyleIdx="2" presStyleCnt="3"/>
      <dgm:spPr/>
    </dgm:pt>
    <dgm:pt modelId="{1B1CC225-3351-4F0B-9B49-74DB1A783C46}" type="pres">
      <dgm:prSet presAssocID="{2280FDBE-F7D4-43F9-A0D6-37F297C4763F}" presName="txNode" presStyleLbl="fgAcc1" presStyleIdx="2" presStyleCnt="3">
        <dgm:presLayoutVars>
          <dgm:bulletEnabled val="1"/>
        </dgm:presLayoutVars>
      </dgm:prSet>
      <dgm:spPr/>
    </dgm:pt>
  </dgm:ptLst>
  <dgm:cxnLst>
    <dgm:cxn modelId="{9E828963-B890-429B-91A5-1F7F238A5D1B}" srcId="{B09BE1AA-F3A5-42D5-AF1D-5FFF0146FD30}" destId="{15BFAE36-A77B-42F9-89A5-62BAC62F29ED}" srcOrd="0" destOrd="0" parTransId="{243DDD53-993E-4B05-BA13-42ED8A2EB5F4}" sibTransId="{E2922B22-8916-4AEF-961B-180DC3E28EF9}"/>
    <dgm:cxn modelId="{7CE2A464-ECA1-417F-927D-94E05D5F86EB}" type="presOf" srcId="{15BFAE36-A77B-42F9-89A5-62BAC62F29ED}" destId="{5982D539-3F97-4B26-8DC3-E36B5514B82E}" srcOrd="0" destOrd="0" presId="urn:microsoft.com/office/officeart/2005/8/layout/chevronAccent+Icon"/>
    <dgm:cxn modelId="{36E16F4C-2632-4A8E-A2E8-85055C5E5458}" type="presOf" srcId="{2280FDBE-F7D4-43F9-A0D6-37F297C4763F}" destId="{1B1CC225-3351-4F0B-9B49-74DB1A783C46}" srcOrd="0" destOrd="0" presId="urn:microsoft.com/office/officeart/2005/8/layout/chevronAccent+Icon"/>
    <dgm:cxn modelId="{8F312D53-D2C7-48D9-B275-01A48ECD0DE9}" srcId="{B09BE1AA-F3A5-42D5-AF1D-5FFF0146FD30}" destId="{2280FDBE-F7D4-43F9-A0D6-37F297C4763F}" srcOrd="2" destOrd="0" parTransId="{ACE0099A-C165-40F5-ADFD-EFB1412B516D}" sibTransId="{34772408-1F17-498C-8125-089E318468F9}"/>
    <dgm:cxn modelId="{896C8D76-EFEF-4B66-81D7-032B08F89217}" type="presOf" srcId="{19E5FF48-AE7F-4D35-A1D3-315775843EDD}" destId="{2F21DCDF-2FEF-48CD-81DB-13F468205454}" srcOrd="0" destOrd="0" presId="urn:microsoft.com/office/officeart/2005/8/layout/chevronAccent+Icon"/>
    <dgm:cxn modelId="{612C65DB-A29E-4AA9-9C27-881AD959F171}" srcId="{B09BE1AA-F3A5-42D5-AF1D-5FFF0146FD30}" destId="{19E5FF48-AE7F-4D35-A1D3-315775843EDD}" srcOrd="1" destOrd="0" parTransId="{5ADD3005-1BF1-4CC0-8125-D2B2086083F8}" sibTransId="{0722D340-3FDE-43DE-BCCD-0493BBC86340}"/>
    <dgm:cxn modelId="{B9BCC0F7-66AE-41CF-BDAA-4DA96E4E3E9F}" type="presOf" srcId="{B09BE1AA-F3A5-42D5-AF1D-5FFF0146FD30}" destId="{6080A14C-3E5C-4B97-88B2-F17E98F9769B}" srcOrd="0" destOrd="0" presId="urn:microsoft.com/office/officeart/2005/8/layout/chevronAccent+Icon"/>
    <dgm:cxn modelId="{F5A0C5F5-0D77-4799-9302-31127187544C}" type="presParOf" srcId="{6080A14C-3E5C-4B97-88B2-F17E98F9769B}" destId="{0D37D400-63F9-49FB-9551-9EAA35802105}" srcOrd="0" destOrd="0" presId="urn:microsoft.com/office/officeart/2005/8/layout/chevronAccent+Icon"/>
    <dgm:cxn modelId="{39D8908D-708F-4F03-A6D5-437D704E9628}" type="presParOf" srcId="{0D37D400-63F9-49FB-9551-9EAA35802105}" destId="{8A354B33-BC28-4F92-A30A-0158327333DA}" srcOrd="0" destOrd="0" presId="urn:microsoft.com/office/officeart/2005/8/layout/chevronAccent+Icon"/>
    <dgm:cxn modelId="{91DA2AF1-21C6-4A34-9D45-DAE9CC74503A}" type="presParOf" srcId="{0D37D400-63F9-49FB-9551-9EAA35802105}" destId="{5982D539-3F97-4B26-8DC3-E36B5514B82E}" srcOrd="1" destOrd="0" presId="urn:microsoft.com/office/officeart/2005/8/layout/chevronAccent+Icon"/>
    <dgm:cxn modelId="{30F629C7-91C1-4503-B83F-AC0D30CFB71C}" type="presParOf" srcId="{6080A14C-3E5C-4B97-88B2-F17E98F9769B}" destId="{922A41D3-9502-467B-8CA9-42B43E75B3CD}" srcOrd="1" destOrd="0" presId="urn:microsoft.com/office/officeart/2005/8/layout/chevronAccent+Icon"/>
    <dgm:cxn modelId="{D4239821-6982-4518-925F-707F9A733922}" type="presParOf" srcId="{6080A14C-3E5C-4B97-88B2-F17E98F9769B}" destId="{5B91514E-C441-4CF9-B571-206B9507AA0D}" srcOrd="2" destOrd="0" presId="urn:microsoft.com/office/officeart/2005/8/layout/chevronAccent+Icon"/>
    <dgm:cxn modelId="{0ADA3AC8-2BEB-4587-AE1F-A8EC68225FD6}" type="presParOf" srcId="{5B91514E-C441-4CF9-B571-206B9507AA0D}" destId="{ACD6F856-0EC1-4685-BDB2-5C1723786461}" srcOrd="0" destOrd="0" presId="urn:microsoft.com/office/officeart/2005/8/layout/chevronAccent+Icon"/>
    <dgm:cxn modelId="{7E2E7570-58F7-4F22-9B0B-2ABE460C1BB6}" type="presParOf" srcId="{5B91514E-C441-4CF9-B571-206B9507AA0D}" destId="{2F21DCDF-2FEF-48CD-81DB-13F468205454}" srcOrd="1" destOrd="0" presId="urn:microsoft.com/office/officeart/2005/8/layout/chevronAccent+Icon"/>
    <dgm:cxn modelId="{C1EE28F1-7016-4C83-9C62-2DA495C3B81C}" type="presParOf" srcId="{6080A14C-3E5C-4B97-88B2-F17E98F9769B}" destId="{D960C514-2221-4F63-BCF8-632B4DA8A748}" srcOrd="3" destOrd="0" presId="urn:microsoft.com/office/officeart/2005/8/layout/chevronAccent+Icon"/>
    <dgm:cxn modelId="{B5F0631F-57E3-4D43-A0A4-17879819F143}" type="presParOf" srcId="{6080A14C-3E5C-4B97-88B2-F17E98F9769B}" destId="{DC56BA1D-4820-4749-B6C0-0251A663E7C1}" srcOrd="4" destOrd="0" presId="urn:microsoft.com/office/officeart/2005/8/layout/chevronAccent+Icon"/>
    <dgm:cxn modelId="{3A68D1C4-0536-4C97-B444-7814FF6B5811}" type="presParOf" srcId="{DC56BA1D-4820-4749-B6C0-0251A663E7C1}" destId="{599061EA-9F8B-4E71-BA84-CADDE48E3010}" srcOrd="0" destOrd="0" presId="urn:microsoft.com/office/officeart/2005/8/layout/chevronAccent+Icon"/>
    <dgm:cxn modelId="{73233E3F-7DF5-4F65-9359-6C2D2ABA5EE5}" type="presParOf" srcId="{DC56BA1D-4820-4749-B6C0-0251A663E7C1}" destId="{1B1CC225-3351-4F0B-9B49-74DB1A783C46}" srcOrd="1" destOrd="0" presId="urn:microsoft.com/office/officeart/2005/8/layout/chevronAccen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09BE1AA-F3A5-42D5-AF1D-5FFF0146FD30}" type="doc">
      <dgm:prSet loTypeId="urn:microsoft.com/office/officeart/2005/8/layout/chevronAccent+Icon" loCatId="process" qsTypeId="urn:microsoft.com/office/officeart/2005/8/quickstyle/simple1" qsCatId="simple" csTypeId="urn:microsoft.com/office/officeart/2005/8/colors/accent2_3" csCatId="accent2" phldr="1"/>
      <dgm:spPr/>
    </dgm:pt>
    <dgm:pt modelId="{15BFAE36-A77B-42F9-89A5-62BAC62F29ED}">
      <dgm:prSet phldrT="[Text]" custT="1"/>
      <dgm:spPr/>
      <dgm:t>
        <a:bodyPr/>
        <a:lstStyle/>
        <a:p>
          <a:r>
            <a:rPr lang="en-US" sz="1600" b="1" dirty="0">
              <a:latin typeface="Times New Roman" panose="02020603050405020304" pitchFamily="18" charset="0"/>
              <a:cs typeface="Times New Roman" panose="02020603050405020304" pitchFamily="18" charset="0"/>
            </a:rPr>
            <a:t>Door Mechanism</a:t>
          </a:r>
          <a:endParaRPr lang="en-IN" sz="1600" b="1" dirty="0">
            <a:latin typeface="Times New Roman" panose="02020603050405020304" pitchFamily="18" charset="0"/>
            <a:cs typeface="Times New Roman" panose="02020603050405020304" pitchFamily="18" charset="0"/>
          </a:endParaRPr>
        </a:p>
      </dgm:t>
    </dgm:pt>
    <dgm:pt modelId="{243DDD53-993E-4B05-BA13-42ED8A2EB5F4}" type="parTrans" cxnId="{9E828963-B890-429B-91A5-1F7F238A5D1B}">
      <dgm:prSet/>
      <dgm:spPr/>
      <dgm:t>
        <a:bodyPr/>
        <a:lstStyle/>
        <a:p>
          <a:endParaRPr lang="en-IN"/>
        </a:p>
      </dgm:t>
    </dgm:pt>
    <dgm:pt modelId="{E2922B22-8916-4AEF-961B-180DC3E28EF9}" type="sibTrans" cxnId="{9E828963-B890-429B-91A5-1F7F238A5D1B}">
      <dgm:prSet/>
      <dgm:spPr/>
      <dgm:t>
        <a:bodyPr/>
        <a:lstStyle/>
        <a:p>
          <a:endParaRPr lang="en-IN"/>
        </a:p>
      </dgm:t>
    </dgm:pt>
    <dgm:pt modelId="{19E5FF48-AE7F-4D35-A1D3-315775843EDD}">
      <dgm:prSet phldrT="[Text]" custT="1"/>
      <dgm:spPr/>
      <dgm:t>
        <a:bodyPr/>
        <a:lstStyle/>
        <a:p>
          <a:r>
            <a:rPr lang="en-US" sz="1600" b="1" dirty="0">
              <a:latin typeface="Times New Roman" panose="02020603050405020304" pitchFamily="18" charset="0"/>
              <a:cs typeface="Times New Roman" panose="02020603050405020304" pitchFamily="18" charset="0"/>
            </a:rPr>
            <a:t>Sanitizer Pump</a:t>
          </a:r>
          <a:endParaRPr lang="en-IN" sz="1600" b="1" dirty="0">
            <a:latin typeface="Times New Roman" panose="02020603050405020304" pitchFamily="18" charset="0"/>
            <a:cs typeface="Times New Roman" panose="02020603050405020304" pitchFamily="18" charset="0"/>
          </a:endParaRPr>
        </a:p>
      </dgm:t>
    </dgm:pt>
    <dgm:pt modelId="{5ADD3005-1BF1-4CC0-8125-D2B2086083F8}" type="parTrans" cxnId="{612C65DB-A29E-4AA9-9C27-881AD959F171}">
      <dgm:prSet/>
      <dgm:spPr/>
      <dgm:t>
        <a:bodyPr/>
        <a:lstStyle/>
        <a:p>
          <a:endParaRPr lang="en-IN"/>
        </a:p>
      </dgm:t>
    </dgm:pt>
    <dgm:pt modelId="{0722D340-3FDE-43DE-BCCD-0493BBC86340}" type="sibTrans" cxnId="{612C65DB-A29E-4AA9-9C27-881AD959F171}">
      <dgm:prSet/>
      <dgm:spPr/>
      <dgm:t>
        <a:bodyPr/>
        <a:lstStyle/>
        <a:p>
          <a:endParaRPr lang="en-IN"/>
        </a:p>
      </dgm:t>
    </dgm:pt>
    <dgm:pt modelId="{2280FDBE-F7D4-43F9-A0D6-37F297C4763F}">
      <dgm:prSet phldrT="[Text]" custT="1"/>
      <dgm:spPr/>
      <dgm:t>
        <a:bodyPr/>
        <a:lstStyle/>
        <a:p>
          <a:r>
            <a:rPr lang="en-US" sz="1800" dirty="0">
              <a:latin typeface="Times New Roman" panose="02020603050405020304" pitchFamily="18" charset="0"/>
              <a:cs typeface="Times New Roman" panose="02020603050405020304" pitchFamily="18" charset="0"/>
            </a:rPr>
            <a:t>Finish</a:t>
          </a:r>
          <a:endParaRPr lang="en-IN" sz="1800" dirty="0">
            <a:latin typeface="Times New Roman" panose="02020603050405020304" pitchFamily="18" charset="0"/>
            <a:cs typeface="Times New Roman" panose="02020603050405020304" pitchFamily="18" charset="0"/>
          </a:endParaRPr>
        </a:p>
      </dgm:t>
    </dgm:pt>
    <dgm:pt modelId="{ACE0099A-C165-40F5-ADFD-EFB1412B516D}" type="parTrans" cxnId="{8F312D53-D2C7-48D9-B275-01A48ECD0DE9}">
      <dgm:prSet/>
      <dgm:spPr/>
      <dgm:t>
        <a:bodyPr/>
        <a:lstStyle/>
        <a:p>
          <a:endParaRPr lang="en-IN"/>
        </a:p>
      </dgm:t>
    </dgm:pt>
    <dgm:pt modelId="{34772408-1F17-498C-8125-089E318468F9}" type="sibTrans" cxnId="{8F312D53-D2C7-48D9-B275-01A48ECD0DE9}">
      <dgm:prSet/>
      <dgm:spPr/>
      <dgm:t>
        <a:bodyPr/>
        <a:lstStyle/>
        <a:p>
          <a:endParaRPr lang="en-IN"/>
        </a:p>
      </dgm:t>
    </dgm:pt>
    <dgm:pt modelId="{6080A14C-3E5C-4B97-88B2-F17E98F9769B}" type="pres">
      <dgm:prSet presAssocID="{B09BE1AA-F3A5-42D5-AF1D-5FFF0146FD30}" presName="Name0" presStyleCnt="0">
        <dgm:presLayoutVars>
          <dgm:dir/>
          <dgm:resizeHandles val="exact"/>
        </dgm:presLayoutVars>
      </dgm:prSet>
      <dgm:spPr/>
    </dgm:pt>
    <dgm:pt modelId="{0D37D400-63F9-49FB-9551-9EAA35802105}" type="pres">
      <dgm:prSet presAssocID="{15BFAE36-A77B-42F9-89A5-62BAC62F29ED}" presName="composite" presStyleCnt="0"/>
      <dgm:spPr/>
    </dgm:pt>
    <dgm:pt modelId="{8A354B33-BC28-4F92-A30A-0158327333DA}" type="pres">
      <dgm:prSet presAssocID="{15BFAE36-A77B-42F9-89A5-62BAC62F29ED}" presName="bgChev" presStyleLbl="node1" presStyleIdx="0" presStyleCnt="3"/>
      <dgm:spPr/>
    </dgm:pt>
    <dgm:pt modelId="{5982D539-3F97-4B26-8DC3-E36B5514B82E}" type="pres">
      <dgm:prSet presAssocID="{15BFAE36-A77B-42F9-89A5-62BAC62F29ED}" presName="txNode" presStyleLbl="fgAcc1" presStyleIdx="0" presStyleCnt="3">
        <dgm:presLayoutVars>
          <dgm:bulletEnabled val="1"/>
        </dgm:presLayoutVars>
      </dgm:prSet>
      <dgm:spPr/>
    </dgm:pt>
    <dgm:pt modelId="{922A41D3-9502-467B-8CA9-42B43E75B3CD}" type="pres">
      <dgm:prSet presAssocID="{E2922B22-8916-4AEF-961B-180DC3E28EF9}" presName="compositeSpace" presStyleCnt="0"/>
      <dgm:spPr/>
    </dgm:pt>
    <dgm:pt modelId="{5B91514E-C441-4CF9-B571-206B9507AA0D}" type="pres">
      <dgm:prSet presAssocID="{19E5FF48-AE7F-4D35-A1D3-315775843EDD}" presName="composite" presStyleCnt="0"/>
      <dgm:spPr/>
    </dgm:pt>
    <dgm:pt modelId="{ACD6F856-0EC1-4685-BDB2-5C1723786461}" type="pres">
      <dgm:prSet presAssocID="{19E5FF48-AE7F-4D35-A1D3-315775843EDD}" presName="bgChev" presStyleLbl="node1" presStyleIdx="1" presStyleCnt="3"/>
      <dgm:spPr/>
    </dgm:pt>
    <dgm:pt modelId="{2F21DCDF-2FEF-48CD-81DB-13F468205454}" type="pres">
      <dgm:prSet presAssocID="{19E5FF48-AE7F-4D35-A1D3-315775843EDD}" presName="txNode" presStyleLbl="fgAcc1" presStyleIdx="1" presStyleCnt="3">
        <dgm:presLayoutVars>
          <dgm:bulletEnabled val="1"/>
        </dgm:presLayoutVars>
      </dgm:prSet>
      <dgm:spPr/>
    </dgm:pt>
    <dgm:pt modelId="{D960C514-2221-4F63-BCF8-632B4DA8A748}" type="pres">
      <dgm:prSet presAssocID="{0722D340-3FDE-43DE-BCCD-0493BBC86340}" presName="compositeSpace" presStyleCnt="0"/>
      <dgm:spPr/>
    </dgm:pt>
    <dgm:pt modelId="{DC56BA1D-4820-4749-B6C0-0251A663E7C1}" type="pres">
      <dgm:prSet presAssocID="{2280FDBE-F7D4-43F9-A0D6-37F297C4763F}" presName="composite" presStyleCnt="0"/>
      <dgm:spPr/>
    </dgm:pt>
    <dgm:pt modelId="{599061EA-9F8B-4E71-BA84-CADDE48E3010}" type="pres">
      <dgm:prSet presAssocID="{2280FDBE-F7D4-43F9-A0D6-37F297C4763F}" presName="bgChev" presStyleLbl="node1" presStyleIdx="2" presStyleCnt="3"/>
      <dgm:spPr/>
    </dgm:pt>
    <dgm:pt modelId="{1B1CC225-3351-4F0B-9B49-74DB1A783C46}" type="pres">
      <dgm:prSet presAssocID="{2280FDBE-F7D4-43F9-A0D6-37F297C4763F}" presName="txNode" presStyleLbl="fgAcc1" presStyleIdx="2" presStyleCnt="3">
        <dgm:presLayoutVars>
          <dgm:bulletEnabled val="1"/>
        </dgm:presLayoutVars>
      </dgm:prSet>
      <dgm:spPr/>
    </dgm:pt>
  </dgm:ptLst>
  <dgm:cxnLst>
    <dgm:cxn modelId="{9E828963-B890-429B-91A5-1F7F238A5D1B}" srcId="{B09BE1AA-F3A5-42D5-AF1D-5FFF0146FD30}" destId="{15BFAE36-A77B-42F9-89A5-62BAC62F29ED}" srcOrd="0" destOrd="0" parTransId="{243DDD53-993E-4B05-BA13-42ED8A2EB5F4}" sibTransId="{E2922B22-8916-4AEF-961B-180DC3E28EF9}"/>
    <dgm:cxn modelId="{7CE2A464-ECA1-417F-927D-94E05D5F86EB}" type="presOf" srcId="{15BFAE36-A77B-42F9-89A5-62BAC62F29ED}" destId="{5982D539-3F97-4B26-8DC3-E36B5514B82E}" srcOrd="0" destOrd="0" presId="urn:microsoft.com/office/officeart/2005/8/layout/chevronAccent+Icon"/>
    <dgm:cxn modelId="{36E16F4C-2632-4A8E-A2E8-85055C5E5458}" type="presOf" srcId="{2280FDBE-F7D4-43F9-A0D6-37F297C4763F}" destId="{1B1CC225-3351-4F0B-9B49-74DB1A783C46}" srcOrd="0" destOrd="0" presId="urn:microsoft.com/office/officeart/2005/8/layout/chevronAccent+Icon"/>
    <dgm:cxn modelId="{8F312D53-D2C7-48D9-B275-01A48ECD0DE9}" srcId="{B09BE1AA-F3A5-42D5-AF1D-5FFF0146FD30}" destId="{2280FDBE-F7D4-43F9-A0D6-37F297C4763F}" srcOrd="2" destOrd="0" parTransId="{ACE0099A-C165-40F5-ADFD-EFB1412B516D}" sibTransId="{34772408-1F17-498C-8125-089E318468F9}"/>
    <dgm:cxn modelId="{896C8D76-EFEF-4B66-81D7-032B08F89217}" type="presOf" srcId="{19E5FF48-AE7F-4D35-A1D3-315775843EDD}" destId="{2F21DCDF-2FEF-48CD-81DB-13F468205454}" srcOrd="0" destOrd="0" presId="urn:microsoft.com/office/officeart/2005/8/layout/chevronAccent+Icon"/>
    <dgm:cxn modelId="{612C65DB-A29E-4AA9-9C27-881AD959F171}" srcId="{B09BE1AA-F3A5-42D5-AF1D-5FFF0146FD30}" destId="{19E5FF48-AE7F-4D35-A1D3-315775843EDD}" srcOrd="1" destOrd="0" parTransId="{5ADD3005-1BF1-4CC0-8125-D2B2086083F8}" sibTransId="{0722D340-3FDE-43DE-BCCD-0493BBC86340}"/>
    <dgm:cxn modelId="{B9BCC0F7-66AE-41CF-BDAA-4DA96E4E3E9F}" type="presOf" srcId="{B09BE1AA-F3A5-42D5-AF1D-5FFF0146FD30}" destId="{6080A14C-3E5C-4B97-88B2-F17E98F9769B}" srcOrd="0" destOrd="0" presId="urn:microsoft.com/office/officeart/2005/8/layout/chevronAccent+Icon"/>
    <dgm:cxn modelId="{F5A0C5F5-0D77-4799-9302-31127187544C}" type="presParOf" srcId="{6080A14C-3E5C-4B97-88B2-F17E98F9769B}" destId="{0D37D400-63F9-49FB-9551-9EAA35802105}" srcOrd="0" destOrd="0" presId="urn:microsoft.com/office/officeart/2005/8/layout/chevronAccent+Icon"/>
    <dgm:cxn modelId="{39D8908D-708F-4F03-A6D5-437D704E9628}" type="presParOf" srcId="{0D37D400-63F9-49FB-9551-9EAA35802105}" destId="{8A354B33-BC28-4F92-A30A-0158327333DA}" srcOrd="0" destOrd="0" presId="urn:microsoft.com/office/officeart/2005/8/layout/chevronAccent+Icon"/>
    <dgm:cxn modelId="{91DA2AF1-21C6-4A34-9D45-DAE9CC74503A}" type="presParOf" srcId="{0D37D400-63F9-49FB-9551-9EAA35802105}" destId="{5982D539-3F97-4B26-8DC3-E36B5514B82E}" srcOrd="1" destOrd="0" presId="urn:microsoft.com/office/officeart/2005/8/layout/chevronAccent+Icon"/>
    <dgm:cxn modelId="{30F629C7-91C1-4503-B83F-AC0D30CFB71C}" type="presParOf" srcId="{6080A14C-3E5C-4B97-88B2-F17E98F9769B}" destId="{922A41D3-9502-467B-8CA9-42B43E75B3CD}" srcOrd="1" destOrd="0" presId="urn:microsoft.com/office/officeart/2005/8/layout/chevronAccent+Icon"/>
    <dgm:cxn modelId="{D4239821-6982-4518-925F-707F9A733922}" type="presParOf" srcId="{6080A14C-3E5C-4B97-88B2-F17E98F9769B}" destId="{5B91514E-C441-4CF9-B571-206B9507AA0D}" srcOrd="2" destOrd="0" presId="urn:microsoft.com/office/officeart/2005/8/layout/chevronAccent+Icon"/>
    <dgm:cxn modelId="{0ADA3AC8-2BEB-4587-AE1F-A8EC68225FD6}" type="presParOf" srcId="{5B91514E-C441-4CF9-B571-206B9507AA0D}" destId="{ACD6F856-0EC1-4685-BDB2-5C1723786461}" srcOrd="0" destOrd="0" presId="urn:microsoft.com/office/officeart/2005/8/layout/chevronAccent+Icon"/>
    <dgm:cxn modelId="{7E2E7570-58F7-4F22-9B0B-2ABE460C1BB6}" type="presParOf" srcId="{5B91514E-C441-4CF9-B571-206B9507AA0D}" destId="{2F21DCDF-2FEF-48CD-81DB-13F468205454}" srcOrd="1" destOrd="0" presId="urn:microsoft.com/office/officeart/2005/8/layout/chevronAccent+Icon"/>
    <dgm:cxn modelId="{C1EE28F1-7016-4C83-9C62-2DA495C3B81C}" type="presParOf" srcId="{6080A14C-3E5C-4B97-88B2-F17E98F9769B}" destId="{D960C514-2221-4F63-BCF8-632B4DA8A748}" srcOrd="3" destOrd="0" presId="urn:microsoft.com/office/officeart/2005/8/layout/chevronAccent+Icon"/>
    <dgm:cxn modelId="{B5F0631F-57E3-4D43-A0A4-17879819F143}" type="presParOf" srcId="{6080A14C-3E5C-4B97-88B2-F17E98F9769B}" destId="{DC56BA1D-4820-4749-B6C0-0251A663E7C1}" srcOrd="4" destOrd="0" presId="urn:microsoft.com/office/officeart/2005/8/layout/chevronAccent+Icon"/>
    <dgm:cxn modelId="{3A68D1C4-0536-4C97-B444-7814FF6B5811}" type="presParOf" srcId="{DC56BA1D-4820-4749-B6C0-0251A663E7C1}" destId="{599061EA-9F8B-4E71-BA84-CADDE48E3010}" srcOrd="0" destOrd="0" presId="urn:microsoft.com/office/officeart/2005/8/layout/chevronAccent+Icon"/>
    <dgm:cxn modelId="{73233E3F-7DF5-4F65-9359-6C2D2ABA5EE5}" type="presParOf" srcId="{DC56BA1D-4820-4749-B6C0-0251A663E7C1}" destId="{1B1CC225-3351-4F0B-9B49-74DB1A783C46}" srcOrd="1" destOrd="0" presId="urn:microsoft.com/office/officeart/2005/8/layout/chevronAccent+Icon"/>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B879893-11D8-4A76-9DF8-E7E6F6BB6C03}" type="doc">
      <dgm:prSet loTypeId="urn:microsoft.com/office/officeart/2005/8/layout/equation2" loCatId="process" qsTypeId="urn:microsoft.com/office/officeart/2005/8/quickstyle/simple1" qsCatId="simple" csTypeId="urn:microsoft.com/office/officeart/2005/8/colors/colorful1" csCatId="colorful" phldr="1"/>
      <dgm:spPr/>
    </dgm:pt>
    <dgm:pt modelId="{9FD6B72B-934C-4826-BAF3-2CE590570DBE}">
      <dgm:prSet phldrT="[Text]"/>
      <dgm:spPr/>
      <dgm:t>
        <a:bodyPr/>
        <a:lstStyle/>
        <a:p>
          <a:r>
            <a:rPr lang="en-IN" b="1" dirty="0">
              <a:latin typeface="Times New Roman" panose="02020603050405020304" pitchFamily="18" charset="0"/>
              <a:cs typeface="Times New Roman" panose="02020603050405020304" pitchFamily="18" charset="0"/>
            </a:rPr>
            <a:t>Fetching values from MAX30100</a:t>
          </a:r>
        </a:p>
      </dgm:t>
    </dgm:pt>
    <dgm:pt modelId="{3BC9F951-9451-4CE5-9933-EA0EBE577ED1}" type="parTrans" cxnId="{8CC63B7A-7910-47DD-929B-2D33D4C7AE1C}">
      <dgm:prSet/>
      <dgm:spPr/>
      <dgm:t>
        <a:bodyPr/>
        <a:lstStyle/>
        <a:p>
          <a:endParaRPr lang="en-IN"/>
        </a:p>
      </dgm:t>
    </dgm:pt>
    <dgm:pt modelId="{0E038CB8-B39C-4EE9-B710-0ECE75DCFE78}" type="sibTrans" cxnId="{8CC63B7A-7910-47DD-929B-2D33D4C7AE1C}">
      <dgm:prSet/>
      <dgm:spPr/>
      <dgm:t>
        <a:bodyPr/>
        <a:lstStyle/>
        <a:p>
          <a:endParaRPr lang="en-IN"/>
        </a:p>
      </dgm:t>
    </dgm:pt>
    <dgm:pt modelId="{01175CDC-DF0F-4E05-95E5-EA53E2140879}">
      <dgm:prSet phldrT="[Text]" custT="1"/>
      <dgm:spPr>
        <a:solidFill>
          <a:schemeClr val="accent1">
            <a:lumMod val="40000"/>
            <a:lumOff val="60000"/>
          </a:schemeClr>
        </a:solidFill>
      </dgm:spPr>
      <dgm:t>
        <a:bodyPr/>
        <a:lstStyle/>
        <a:p>
          <a:r>
            <a:rPr lang="en-IN" sz="1400" b="1" dirty="0">
              <a:solidFill>
                <a:schemeClr val="tx1"/>
              </a:solidFill>
              <a:latin typeface="Times New Roman" panose="02020603050405020304" pitchFamily="18" charset="0"/>
              <a:cs typeface="Times New Roman" panose="02020603050405020304" pitchFamily="18" charset="0"/>
            </a:rPr>
            <a:t>Fetching values from MLX90614</a:t>
          </a:r>
        </a:p>
      </dgm:t>
    </dgm:pt>
    <dgm:pt modelId="{0291E24A-5506-4D6C-9A36-91E319F174C3}" type="parTrans" cxnId="{EB3F335F-1385-4341-94E3-CDA84D04A3D5}">
      <dgm:prSet/>
      <dgm:spPr/>
      <dgm:t>
        <a:bodyPr/>
        <a:lstStyle/>
        <a:p>
          <a:endParaRPr lang="en-IN"/>
        </a:p>
      </dgm:t>
    </dgm:pt>
    <dgm:pt modelId="{65E8C574-F890-4D02-827A-E0B1C4EFE525}" type="sibTrans" cxnId="{EB3F335F-1385-4341-94E3-CDA84D04A3D5}">
      <dgm:prSet/>
      <dgm:spPr/>
      <dgm:t>
        <a:bodyPr/>
        <a:lstStyle/>
        <a:p>
          <a:endParaRPr lang="en-IN"/>
        </a:p>
      </dgm:t>
    </dgm:pt>
    <dgm:pt modelId="{F1D21E04-C9A5-4590-AF61-4E1B37BA55D8}">
      <dgm:prSet phldrT="[Text]" custT="1"/>
      <dgm:spPr>
        <a:solidFill>
          <a:schemeClr val="accent4">
            <a:lumMod val="75000"/>
          </a:schemeClr>
        </a:solidFill>
      </dgm:spPr>
      <dgm:t>
        <a:bodyPr/>
        <a:lstStyle/>
        <a:p>
          <a:r>
            <a:rPr lang="en-IN" sz="1600" b="1" dirty="0">
              <a:latin typeface="Times New Roman" panose="02020603050405020304" pitchFamily="18" charset="0"/>
              <a:cs typeface="Times New Roman" panose="02020603050405020304" pitchFamily="18" charset="0"/>
            </a:rPr>
            <a:t>Values are processed in ESP32 / STM32  (ARM based microcontroller)</a:t>
          </a:r>
        </a:p>
      </dgm:t>
    </dgm:pt>
    <dgm:pt modelId="{AAF0609F-ECDD-486F-BCB0-7449D4CA5BC2}" type="sibTrans" cxnId="{D25B485A-32EF-43BE-A811-676F98F5ECA3}">
      <dgm:prSet/>
      <dgm:spPr/>
      <dgm:t>
        <a:bodyPr/>
        <a:lstStyle/>
        <a:p>
          <a:endParaRPr lang="en-IN"/>
        </a:p>
      </dgm:t>
    </dgm:pt>
    <dgm:pt modelId="{6616E012-B43A-4CDC-8D6C-2DA7BE2AAA86}" type="parTrans" cxnId="{D25B485A-32EF-43BE-A811-676F98F5ECA3}">
      <dgm:prSet/>
      <dgm:spPr/>
      <dgm:t>
        <a:bodyPr/>
        <a:lstStyle/>
        <a:p>
          <a:endParaRPr lang="en-IN"/>
        </a:p>
      </dgm:t>
    </dgm:pt>
    <dgm:pt modelId="{738B7B4A-8974-4E72-8411-3DD7784554CB}" type="pres">
      <dgm:prSet presAssocID="{DB879893-11D8-4A76-9DF8-E7E6F6BB6C03}" presName="Name0" presStyleCnt="0">
        <dgm:presLayoutVars>
          <dgm:dir/>
          <dgm:resizeHandles val="exact"/>
        </dgm:presLayoutVars>
      </dgm:prSet>
      <dgm:spPr/>
    </dgm:pt>
    <dgm:pt modelId="{1CC14170-9EC0-43C5-B2FA-34C6D3011FAB}" type="pres">
      <dgm:prSet presAssocID="{DB879893-11D8-4A76-9DF8-E7E6F6BB6C03}" presName="vNodes" presStyleCnt="0"/>
      <dgm:spPr/>
    </dgm:pt>
    <dgm:pt modelId="{4400C482-7733-4C56-9C98-CE9EFBC6FB0D}" type="pres">
      <dgm:prSet presAssocID="{9FD6B72B-934C-4826-BAF3-2CE590570DBE}" presName="node" presStyleLbl="node1" presStyleIdx="0" presStyleCnt="3" custLinFactNeighborX="-16644" custLinFactNeighborY="40484">
        <dgm:presLayoutVars>
          <dgm:bulletEnabled val="1"/>
        </dgm:presLayoutVars>
      </dgm:prSet>
      <dgm:spPr/>
    </dgm:pt>
    <dgm:pt modelId="{079C1FBB-0435-4E5D-A6C1-67483D8D93B4}" type="pres">
      <dgm:prSet presAssocID="{0E038CB8-B39C-4EE9-B710-0ECE75DCFE78}" presName="spacerT" presStyleCnt="0"/>
      <dgm:spPr/>
    </dgm:pt>
    <dgm:pt modelId="{1CFC95B9-CA89-4C51-9B6D-FF7D7902D87F}" type="pres">
      <dgm:prSet presAssocID="{0E038CB8-B39C-4EE9-B710-0ECE75DCFE78}" presName="sibTrans" presStyleLbl="sibTrans2D1" presStyleIdx="0" presStyleCnt="2" custLinFactNeighborX="-28697" custLinFactNeighborY="40484"/>
      <dgm:spPr/>
    </dgm:pt>
    <dgm:pt modelId="{A67CA410-1E92-4F9D-84BB-543BF3159168}" type="pres">
      <dgm:prSet presAssocID="{0E038CB8-B39C-4EE9-B710-0ECE75DCFE78}" presName="spacerB" presStyleCnt="0"/>
      <dgm:spPr/>
    </dgm:pt>
    <dgm:pt modelId="{EF79E00A-57E9-4A2F-962E-162C63FC1F63}" type="pres">
      <dgm:prSet presAssocID="{01175CDC-DF0F-4E05-95E5-EA53E2140879}" presName="node" presStyleLbl="node1" presStyleIdx="1" presStyleCnt="3" custLinFactNeighborX="-16644" custLinFactNeighborY="860">
        <dgm:presLayoutVars>
          <dgm:bulletEnabled val="1"/>
        </dgm:presLayoutVars>
      </dgm:prSet>
      <dgm:spPr/>
    </dgm:pt>
    <dgm:pt modelId="{C260DA40-824C-41F8-BCE9-74D05B48C221}" type="pres">
      <dgm:prSet presAssocID="{DB879893-11D8-4A76-9DF8-E7E6F6BB6C03}" presName="sibTransLast" presStyleLbl="sibTrans2D1" presStyleIdx="1" presStyleCnt="2" custScaleX="190610" custLinFactNeighborX="-15555" custLinFactNeighborY="-888"/>
      <dgm:spPr/>
    </dgm:pt>
    <dgm:pt modelId="{CCEEA279-A833-4861-AAF2-ED0E1081CA76}" type="pres">
      <dgm:prSet presAssocID="{DB879893-11D8-4A76-9DF8-E7E6F6BB6C03}" presName="connectorText" presStyleLbl="sibTrans2D1" presStyleIdx="1" presStyleCnt="2"/>
      <dgm:spPr/>
    </dgm:pt>
    <dgm:pt modelId="{8DD86677-C95F-42DF-9563-92902651E035}" type="pres">
      <dgm:prSet presAssocID="{DB879893-11D8-4A76-9DF8-E7E6F6BB6C03}" presName="lastNode" presStyleLbl="node1" presStyleIdx="2" presStyleCnt="3" custScaleX="84221" custScaleY="76094" custLinFactNeighborX="-33354" custLinFactNeighborY="0">
        <dgm:presLayoutVars>
          <dgm:bulletEnabled val="1"/>
        </dgm:presLayoutVars>
      </dgm:prSet>
      <dgm:spPr/>
    </dgm:pt>
  </dgm:ptLst>
  <dgm:cxnLst>
    <dgm:cxn modelId="{067B1B00-DBEA-4C3F-B43C-C3C8D9165B69}" type="presOf" srcId="{DB879893-11D8-4A76-9DF8-E7E6F6BB6C03}" destId="{738B7B4A-8974-4E72-8411-3DD7784554CB}" srcOrd="0" destOrd="0" presId="urn:microsoft.com/office/officeart/2005/8/layout/equation2"/>
    <dgm:cxn modelId="{7DB82F25-D53F-4A00-B707-08A183839E13}" type="presOf" srcId="{65E8C574-F890-4D02-827A-E0B1C4EFE525}" destId="{CCEEA279-A833-4861-AAF2-ED0E1081CA76}" srcOrd="1" destOrd="0" presId="urn:microsoft.com/office/officeart/2005/8/layout/equation2"/>
    <dgm:cxn modelId="{7441C727-CEEC-4611-AA62-71570DDBFFB1}" type="presOf" srcId="{01175CDC-DF0F-4E05-95E5-EA53E2140879}" destId="{EF79E00A-57E9-4A2F-962E-162C63FC1F63}" srcOrd="0" destOrd="0" presId="urn:microsoft.com/office/officeart/2005/8/layout/equation2"/>
    <dgm:cxn modelId="{EB3F335F-1385-4341-94E3-CDA84D04A3D5}" srcId="{DB879893-11D8-4A76-9DF8-E7E6F6BB6C03}" destId="{01175CDC-DF0F-4E05-95E5-EA53E2140879}" srcOrd="1" destOrd="0" parTransId="{0291E24A-5506-4D6C-9A36-91E319F174C3}" sibTransId="{65E8C574-F890-4D02-827A-E0B1C4EFE525}"/>
    <dgm:cxn modelId="{57732941-8BCA-45E3-BB22-A7FE9D12894F}" type="presOf" srcId="{9FD6B72B-934C-4826-BAF3-2CE590570DBE}" destId="{4400C482-7733-4C56-9C98-CE9EFBC6FB0D}" srcOrd="0" destOrd="0" presId="urn:microsoft.com/office/officeart/2005/8/layout/equation2"/>
    <dgm:cxn modelId="{8CC63B7A-7910-47DD-929B-2D33D4C7AE1C}" srcId="{DB879893-11D8-4A76-9DF8-E7E6F6BB6C03}" destId="{9FD6B72B-934C-4826-BAF3-2CE590570DBE}" srcOrd="0" destOrd="0" parTransId="{3BC9F951-9451-4CE5-9933-EA0EBE577ED1}" sibTransId="{0E038CB8-B39C-4EE9-B710-0ECE75DCFE78}"/>
    <dgm:cxn modelId="{D25B485A-32EF-43BE-A811-676F98F5ECA3}" srcId="{DB879893-11D8-4A76-9DF8-E7E6F6BB6C03}" destId="{F1D21E04-C9A5-4590-AF61-4E1B37BA55D8}" srcOrd="2" destOrd="0" parTransId="{6616E012-B43A-4CDC-8D6C-2DA7BE2AAA86}" sibTransId="{AAF0609F-ECDD-486F-BCB0-7449D4CA5BC2}"/>
    <dgm:cxn modelId="{E088B07E-34BE-4E3C-8A1F-699D86BFCA2B}" type="presOf" srcId="{0E038CB8-B39C-4EE9-B710-0ECE75DCFE78}" destId="{1CFC95B9-CA89-4C51-9B6D-FF7D7902D87F}" srcOrd="0" destOrd="0" presId="urn:microsoft.com/office/officeart/2005/8/layout/equation2"/>
    <dgm:cxn modelId="{9BC71DAF-A77E-4B97-B126-1E7ACADC8A27}" type="presOf" srcId="{F1D21E04-C9A5-4590-AF61-4E1B37BA55D8}" destId="{8DD86677-C95F-42DF-9563-92902651E035}" srcOrd="0" destOrd="0" presId="urn:microsoft.com/office/officeart/2005/8/layout/equation2"/>
    <dgm:cxn modelId="{9661A6B3-87B0-4892-9927-A9BA30912727}" type="presOf" srcId="{65E8C574-F890-4D02-827A-E0B1C4EFE525}" destId="{C260DA40-824C-41F8-BCE9-74D05B48C221}" srcOrd="0" destOrd="0" presId="urn:microsoft.com/office/officeart/2005/8/layout/equation2"/>
    <dgm:cxn modelId="{E3F0E6D7-4918-4EFD-8F27-2A26A5EE1EFD}" type="presParOf" srcId="{738B7B4A-8974-4E72-8411-3DD7784554CB}" destId="{1CC14170-9EC0-43C5-B2FA-34C6D3011FAB}" srcOrd="0" destOrd="0" presId="urn:microsoft.com/office/officeart/2005/8/layout/equation2"/>
    <dgm:cxn modelId="{F9A7C095-A649-469C-83DD-E58587A914D6}" type="presParOf" srcId="{1CC14170-9EC0-43C5-B2FA-34C6D3011FAB}" destId="{4400C482-7733-4C56-9C98-CE9EFBC6FB0D}" srcOrd="0" destOrd="0" presId="urn:microsoft.com/office/officeart/2005/8/layout/equation2"/>
    <dgm:cxn modelId="{F258D81B-8D38-40AE-8B40-8F5009A86B55}" type="presParOf" srcId="{1CC14170-9EC0-43C5-B2FA-34C6D3011FAB}" destId="{079C1FBB-0435-4E5D-A6C1-67483D8D93B4}" srcOrd="1" destOrd="0" presId="urn:microsoft.com/office/officeart/2005/8/layout/equation2"/>
    <dgm:cxn modelId="{B4A204D1-DC1E-4FE6-85F0-D211FC016F5C}" type="presParOf" srcId="{1CC14170-9EC0-43C5-B2FA-34C6D3011FAB}" destId="{1CFC95B9-CA89-4C51-9B6D-FF7D7902D87F}" srcOrd="2" destOrd="0" presId="urn:microsoft.com/office/officeart/2005/8/layout/equation2"/>
    <dgm:cxn modelId="{D4613073-5BF4-43EF-85AC-797434EA9B22}" type="presParOf" srcId="{1CC14170-9EC0-43C5-B2FA-34C6D3011FAB}" destId="{A67CA410-1E92-4F9D-84BB-543BF3159168}" srcOrd="3" destOrd="0" presId="urn:microsoft.com/office/officeart/2005/8/layout/equation2"/>
    <dgm:cxn modelId="{8C8DE244-8D06-4C1E-ABB3-09D84226B13B}" type="presParOf" srcId="{1CC14170-9EC0-43C5-B2FA-34C6D3011FAB}" destId="{EF79E00A-57E9-4A2F-962E-162C63FC1F63}" srcOrd="4" destOrd="0" presId="urn:microsoft.com/office/officeart/2005/8/layout/equation2"/>
    <dgm:cxn modelId="{EF086748-54DB-46E7-B906-BF105A4AFFD1}" type="presParOf" srcId="{738B7B4A-8974-4E72-8411-3DD7784554CB}" destId="{C260DA40-824C-41F8-BCE9-74D05B48C221}" srcOrd="1" destOrd="0" presId="urn:microsoft.com/office/officeart/2005/8/layout/equation2"/>
    <dgm:cxn modelId="{512AA858-DBEE-4AB5-B690-124C2C5CB562}" type="presParOf" srcId="{C260DA40-824C-41F8-BCE9-74D05B48C221}" destId="{CCEEA279-A833-4861-AAF2-ED0E1081CA76}" srcOrd="0" destOrd="0" presId="urn:microsoft.com/office/officeart/2005/8/layout/equation2"/>
    <dgm:cxn modelId="{365DC946-71CA-4C04-BB2F-E492555B95B0}" type="presParOf" srcId="{738B7B4A-8974-4E72-8411-3DD7784554CB}" destId="{8DD86677-C95F-42DF-9563-92902651E035}" srcOrd="2" destOrd="0" presId="urn:microsoft.com/office/officeart/2005/8/layout/equation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3025D-AB95-40D3-94F7-F7E15A30121F}">
      <dsp:nvSpPr>
        <dsp:cNvPr id="0" name=""/>
        <dsp:cNvSpPr/>
      </dsp:nvSpPr>
      <dsp:spPr>
        <a:xfrm>
          <a:off x="0" y="0"/>
          <a:ext cx="8856616" cy="1626631"/>
        </a:xfrm>
        <a:prstGeom prst="roundRect">
          <a:avLst>
            <a:gd name="adj" fmla="val 10000"/>
          </a:avLst>
        </a:prstGeom>
        <a:solidFill>
          <a:srgbClr val="FFC00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solidFill>
                <a:schemeClr val="tx1"/>
              </a:solidFill>
              <a:latin typeface="Times New Roman" panose="02020603050405020304" pitchFamily="18" charset="0"/>
              <a:cs typeface="Times New Roman" panose="02020603050405020304" pitchFamily="18" charset="0"/>
            </a:rPr>
            <a:t>1817 - 1824 </a:t>
          </a:r>
          <a:r>
            <a:rPr lang="en-US" sz="2000" kern="1200" dirty="0">
              <a:solidFill>
                <a:schemeClr val="tx1"/>
              </a:solidFill>
              <a:latin typeface="Times New Roman" panose="02020603050405020304" pitchFamily="18" charset="0"/>
              <a:cs typeface="Times New Roman" panose="02020603050405020304" pitchFamily="18" charset="0"/>
            </a:rPr>
            <a:t>(</a:t>
          </a:r>
          <a:r>
            <a:rPr lang="en-US" sz="2000" b="1" kern="1200" dirty="0">
              <a:solidFill>
                <a:schemeClr val="tx1"/>
              </a:solidFill>
              <a:latin typeface="Times New Roman" panose="02020603050405020304" pitchFamily="18" charset="0"/>
              <a:cs typeface="Times New Roman" panose="02020603050405020304" pitchFamily="18" charset="0"/>
            </a:rPr>
            <a:t>CHOLERA PANDEMIC IN ASIATIC REGION</a:t>
          </a:r>
          <a:r>
            <a:rPr lang="en-US" sz="2000" kern="1200" dirty="0">
              <a:solidFill>
                <a:schemeClr val="tx1"/>
              </a:solidFill>
              <a:latin typeface="Times New Roman" panose="02020603050405020304" pitchFamily="18" charset="0"/>
              <a:cs typeface="Times New Roman" panose="02020603050405020304" pitchFamily="18" charset="0"/>
            </a:rPr>
            <a:t>)</a:t>
          </a:r>
          <a:endParaRPr lang="en-IN" sz="20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66750">
            <a:lnSpc>
              <a:spcPct val="90000"/>
            </a:lnSpc>
            <a:spcBef>
              <a:spcPct val="0"/>
            </a:spcBef>
            <a:spcAft>
              <a:spcPct val="15000"/>
            </a:spcAft>
            <a:buChar char="•"/>
          </a:pPr>
          <a:r>
            <a:rPr lang="en-US" sz="1500" kern="1200" dirty="0">
              <a:solidFill>
                <a:schemeClr val="tx1"/>
              </a:solidFill>
              <a:latin typeface="Times New Roman" panose="02020603050405020304" pitchFamily="18" charset="0"/>
              <a:cs typeface="Times New Roman" panose="02020603050405020304" pitchFamily="18" charset="0"/>
            </a:rPr>
            <a:t>A worst hit pandemic recorded in human history</a:t>
          </a:r>
          <a:endParaRPr lang="en-IN" sz="15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66750">
            <a:lnSpc>
              <a:spcPct val="90000"/>
            </a:lnSpc>
            <a:spcBef>
              <a:spcPct val="0"/>
            </a:spcBef>
            <a:spcAft>
              <a:spcPct val="15000"/>
            </a:spcAft>
            <a:buChar char="•"/>
          </a:pPr>
          <a:r>
            <a:rPr lang="en-US" sz="1500" kern="1200" dirty="0">
              <a:solidFill>
                <a:schemeClr val="tx1"/>
              </a:solidFill>
              <a:latin typeface="Times New Roman" panose="02020603050405020304" pitchFamily="18" charset="0"/>
              <a:cs typeface="Times New Roman" panose="02020603050405020304" pitchFamily="18" charset="0"/>
            </a:rPr>
            <a:t>A bulk of population around the world wiped out due to lack of medical treatment.</a:t>
          </a:r>
          <a:endParaRPr lang="en-IN" sz="1500" kern="1200" dirty="0">
            <a:solidFill>
              <a:schemeClr val="tx1"/>
            </a:solidFill>
            <a:latin typeface="Times New Roman" panose="02020603050405020304" pitchFamily="18" charset="0"/>
            <a:cs typeface="Times New Roman" panose="02020603050405020304" pitchFamily="18" charset="0"/>
          </a:endParaRPr>
        </a:p>
      </dsp:txBody>
      <dsp:txXfrm>
        <a:off x="1933986" y="0"/>
        <a:ext cx="6922629" cy="1626631"/>
      </dsp:txXfrm>
    </dsp:sp>
    <dsp:sp modelId="{A944900E-EC7B-494D-BBC2-2E4F8C93ED3C}">
      <dsp:nvSpPr>
        <dsp:cNvPr id="0" name=""/>
        <dsp:cNvSpPr/>
      </dsp:nvSpPr>
      <dsp:spPr>
        <a:xfrm>
          <a:off x="162663" y="162663"/>
          <a:ext cx="1771323" cy="130130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1000" r="-1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1CC806-7676-480F-8E1C-5C51F4587E37}">
      <dsp:nvSpPr>
        <dsp:cNvPr id="0" name=""/>
        <dsp:cNvSpPr/>
      </dsp:nvSpPr>
      <dsp:spPr>
        <a:xfrm>
          <a:off x="0" y="1789294"/>
          <a:ext cx="8856616" cy="1590943"/>
        </a:xfrm>
        <a:prstGeom prst="roundRect">
          <a:avLst>
            <a:gd name="adj" fmla="val 10000"/>
          </a:avLst>
        </a:prstGeom>
        <a:solidFill>
          <a:schemeClr val="tx2">
            <a:lumMod val="60000"/>
            <a:lumOff val="40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solidFill>
                <a:schemeClr val="tx1"/>
              </a:solidFill>
              <a:latin typeface="Times New Roman" panose="02020603050405020304" pitchFamily="18" charset="0"/>
              <a:cs typeface="Times New Roman" panose="02020603050405020304" pitchFamily="18" charset="0"/>
            </a:rPr>
            <a:t>1918 – 1920 </a:t>
          </a:r>
          <a:r>
            <a:rPr lang="en-US" sz="2000" kern="1200" dirty="0">
              <a:solidFill>
                <a:schemeClr val="tx1"/>
              </a:solidFill>
              <a:latin typeface="Times New Roman" panose="02020603050405020304" pitchFamily="18" charset="0"/>
              <a:cs typeface="Times New Roman" panose="02020603050405020304" pitchFamily="18" charset="0"/>
            </a:rPr>
            <a:t>(</a:t>
          </a:r>
          <a:r>
            <a:rPr lang="en-US" sz="2000" b="1" kern="1200" dirty="0">
              <a:solidFill>
                <a:schemeClr val="tx1"/>
              </a:solidFill>
              <a:latin typeface="Times New Roman" panose="02020603050405020304" pitchFamily="18" charset="0"/>
              <a:cs typeface="Times New Roman" panose="02020603050405020304" pitchFamily="18" charset="0"/>
            </a:rPr>
            <a:t>SPANISH FLU</a:t>
          </a:r>
          <a:r>
            <a:rPr lang="en-US" sz="2000" kern="1200" dirty="0">
              <a:solidFill>
                <a:schemeClr val="tx1"/>
              </a:solidFill>
              <a:latin typeface="Times New Roman" panose="02020603050405020304" pitchFamily="18" charset="0"/>
              <a:cs typeface="Times New Roman" panose="02020603050405020304" pitchFamily="18" charset="0"/>
            </a:rPr>
            <a:t>)</a:t>
          </a:r>
          <a:endParaRPr lang="en-IN" sz="2000" kern="1200" dirty="0">
            <a:solidFill>
              <a:schemeClr val="tx1"/>
            </a:solidFill>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solidFill>
                <a:schemeClr val="tx1"/>
              </a:solidFill>
              <a:latin typeface="Times New Roman" panose="02020603050405020304" pitchFamily="18" charset="0"/>
              <a:cs typeface="Times New Roman" panose="02020603050405020304" pitchFamily="18" charset="0"/>
            </a:rPr>
            <a:t>Lasted for two long years due to lack of advancements in medical science </a:t>
          </a:r>
          <a:endParaRPr lang="en-IN" sz="1600" kern="1200" dirty="0">
            <a:solidFill>
              <a:schemeClr val="tx1"/>
            </a:solidFill>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solidFill>
                <a:schemeClr val="tx1"/>
              </a:solidFill>
              <a:latin typeface="Times New Roman" panose="02020603050405020304" pitchFamily="18" charset="0"/>
              <a:cs typeface="Times New Roman" panose="02020603050405020304" pitchFamily="18" charset="0"/>
            </a:rPr>
            <a:t>This pandemic almost killed one-third of the entire human population around the globe</a:t>
          </a:r>
          <a:endParaRPr lang="en-IN" sz="1600" kern="1200" dirty="0">
            <a:solidFill>
              <a:schemeClr val="tx1"/>
            </a:solidFill>
            <a:latin typeface="Times New Roman" panose="02020603050405020304" pitchFamily="18" charset="0"/>
            <a:cs typeface="Times New Roman" panose="02020603050405020304" pitchFamily="18" charset="0"/>
          </a:endParaRPr>
        </a:p>
      </dsp:txBody>
      <dsp:txXfrm>
        <a:off x="1933986" y="1789294"/>
        <a:ext cx="6922629" cy="1590943"/>
      </dsp:txXfrm>
    </dsp:sp>
    <dsp:sp modelId="{E48E4BA1-8ADD-4367-8229-03D548F73863}">
      <dsp:nvSpPr>
        <dsp:cNvPr id="0" name=""/>
        <dsp:cNvSpPr/>
      </dsp:nvSpPr>
      <dsp:spPr>
        <a:xfrm>
          <a:off x="162663" y="1934113"/>
          <a:ext cx="1771323" cy="1301305"/>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1000" r="-1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47A5DE5-B306-458D-8141-9443AF8DF434}">
      <dsp:nvSpPr>
        <dsp:cNvPr id="0" name=""/>
        <dsp:cNvSpPr/>
      </dsp:nvSpPr>
      <dsp:spPr>
        <a:xfrm>
          <a:off x="0" y="3542900"/>
          <a:ext cx="8856616" cy="1626631"/>
        </a:xfrm>
        <a:prstGeom prst="roundRect">
          <a:avLst>
            <a:gd name="adj" fmla="val 10000"/>
          </a:avLst>
        </a:prstGeom>
        <a:solidFill>
          <a:schemeClr val="accent2">
            <a:lumMod val="40000"/>
            <a:lumOff val="60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solidFill>
                <a:schemeClr val="tx1"/>
              </a:solidFill>
              <a:latin typeface="Times New Roman" panose="02020603050405020304" pitchFamily="18" charset="0"/>
              <a:cs typeface="Times New Roman" panose="02020603050405020304" pitchFamily="18" charset="0"/>
            </a:rPr>
            <a:t>2019 – Present </a:t>
          </a:r>
          <a:r>
            <a:rPr lang="en-US" sz="2000" kern="1200" dirty="0">
              <a:solidFill>
                <a:schemeClr val="tx1"/>
              </a:solidFill>
              <a:latin typeface="Times New Roman" panose="02020603050405020304" pitchFamily="18" charset="0"/>
              <a:cs typeface="Times New Roman" panose="02020603050405020304" pitchFamily="18" charset="0"/>
            </a:rPr>
            <a:t>( </a:t>
          </a:r>
          <a:r>
            <a:rPr lang="en-US" sz="2000" b="1" kern="1200" dirty="0">
              <a:solidFill>
                <a:schemeClr val="tx1"/>
              </a:solidFill>
              <a:latin typeface="Times New Roman" panose="02020603050405020304" pitchFamily="18" charset="0"/>
              <a:cs typeface="Times New Roman" panose="02020603050405020304" pitchFamily="18" charset="0"/>
            </a:rPr>
            <a:t>SARS COVID-19 PANDEMIC</a:t>
          </a:r>
          <a:r>
            <a:rPr lang="en-US" sz="2000" kern="1200" dirty="0">
              <a:solidFill>
                <a:schemeClr val="tx1"/>
              </a:solidFill>
              <a:latin typeface="Times New Roman" panose="02020603050405020304" pitchFamily="18" charset="0"/>
              <a:cs typeface="Times New Roman" panose="02020603050405020304" pitchFamily="18" charset="0"/>
            </a:rPr>
            <a:t>)</a:t>
          </a:r>
          <a:endParaRPr lang="en-IN" sz="20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66750">
            <a:lnSpc>
              <a:spcPct val="90000"/>
            </a:lnSpc>
            <a:spcBef>
              <a:spcPct val="0"/>
            </a:spcBef>
            <a:spcAft>
              <a:spcPct val="15000"/>
            </a:spcAft>
            <a:buChar char="•"/>
          </a:pPr>
          <a:r>
            <a:rPr lang="en-US" sz="1500" kern="1200" dirty="0">
              <a:solidFill>
                <a:schemeClr val="tx1"/>
              </a:solidFill>
              <a:latin typeface="Times New Roman" panose="02020603050405020304" pitchFamily="18" charset="0"/>
              <a:cs typeface="Times New Roman" panose="02020603050405020304" pitchFamily="18" charset="0"/>
            </a:rPr>
            <a:t>Live monitoring of patients using IoT and other medical &amp; engineering advancements</a:t>
          </a:r>
          <a:endParaRPr lang="en-IN" sz="15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66750">
            <a:lnSpc>
              <a:spcPct val="90000"/>
            </a:lnSpc>
            <a:spcBef>
              <a:spcPct val="0"/>
            </a:spcBef>
            <a:spcAft>
              <a:spcPct val="15000"/>
            </a:spcAft>
            <a:buChar char="•"/>
          </a:pPr>
          <a:r>
            <a:rPr lang="en-US" sz="1500" kern="1200" dirty="0">
              <a:solidFill>
                <a:schemeClr val="tx1"/>
              </a:solidFill>
              <a:latin typeface="Times New Roman" panose="02020603050405020304" pitchFamily="18" charset="0"/>
              <a:cs typeface="Times New Roman" panose="02020603050405020304" pitchFamily="18" charset="0"/>
            </a:rPr>
            <a:t>The effect of the pandemic did not affected much as compared to the other due to these advancements and early dosages of vaccine.</a:t>
          </a:r>
          <a:endParaRPr lang="en-IN" sz="15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66750">
            <a:lnSpc>
              <a:spcPct val="90000"/>
            </a:lnSpc>
            <a:spcBef>
              <a:spcPct val="0"/>
            </a:spcBef>
            <a:spcAft>
              <a:spcPct val="15000"/>
            </a:spcAft>
            <a:buChar char="•"/>
          </a:pPr>
          <a:r>
            <a:rPr lang="en-US" sz="1500" kern="1200" dirty="0">
              <a:solidFill>
                <a:schemeClr val="tx1"/>
              </a:solidFill>
              <a:latin typeface="Times New Roman" panose="02020603050405020304" pitchFamily="18" charset="0"/>
              <a:cs typeface="Times New Roman" panose="02020603050405020304" pitchFamily="18" charset="0"/>
            </a:rPr>
            <a:t>Rapid 14 days Quarantine Treatment of suspected patients</a:t>
          </a:r>
          <a:endParaRPr lang="en-IN" sz="1500" kern="1200" dirty="0">
            <a:solidFill>
              <a:schemeClr val="tx1"/>
            </a:solidFill>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endParaRPr lang="en-IN" sz="1600" kern="1200" dirty="0">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endParaRPr lang="en-IN" sz="1600" kern="1200" dirty="0">
            <a:latin typeface="Times New Roman" panose="02020603050405020304" pitchFamily="18" charset="0"/>
            <a:cs typeface="Times New Roman" panose="02020603050405020304" pitchFamily="18" charset="0"/>
          </a:endParaRPr>
        </a:p>
      </dsp:txBody>
      <dsp:txXfrm>
        <a:off x="1933986" y="3542900"/>
        <a:ext cx="6922629" cy="1626631"/>
      </dsp:txXfrm>
    </dsp:sp>
    <dsp:sp modelId="{8DB469D6-15A1-426B-B46A-7DA83D533400}">
      <dsp:nvSpPr>
        <dsp:cNvPr id="0" name=""/>
        <dsp:cNvSpPr/>
      </dsp:nvSpPr>
      <dsp:spPr>
        <a:xfrm>
          <a:off x="145994" y="3705563"/>
          <a:ext cx="1771323" cy="1301305"/>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1000" r="-11000"/>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6B1AA7-00CE-4429-B023-C0FE8E896645}">
      <dsp:nvSpPr>
        <dsp:cNvPr id="0" name=""/>
        <dsp:cNvSpPr/>
      </dsp:nvSpPr>
      <dsp:spPr>
        <a:xfrm rot="5400000">
          <a:off x="324021" y="1026452"/>
          <a:ext cx="971204" cy="1616062"/>
        </a:xfrm>
        <a:prstGeom prst="corner">
          <a:avLst>
            <a:gd name="adj1" fmla="val 16120"/>
            <a:gd name="adj2" fmla="val 1611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84BE36-8C0F-4AF6-991A-4A8366F76CB8}">
      <dsp:nvSpPr>
        <dsp:cNvPr id="0" name=""/>
        <dsp:cNvSpPr/>
      </dsp:nvSpPr>
      <dsp:spPr>
        <a:xfrm>
          <a:off x="161903" y="1509306"/>
          <a:ext cx="1458989" cy="1278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Times New Roman" panose="02020603050405020304" pitchFamily="18" charset="0"/>
              <a:cs typeface="Times New Roman" panose="02020603050405020304" pitchFamily="18" charset="0"/>
            </a:rPr>
            <a:t>Planning</a:t>
          </a:r>
          <a:r>
            <a:rPr lang="en-US" sz="2000" b="1" kern="1200" dirty="0">
              <a:latin typeface="Times New Roman" panose="02020603050405020304" pitchFamily="18" charset="0"/>
              <a:cs typeface="Times New Roman" panose="02020603050405020304" pitchFamily="18" charset="0"/>
            </a:rPr>
            <a:t> –</a:t>
          </a:r>
          <a:r>
            <a:rPr lang="en-US" sz="1600" kern="1200" dirty="0">
              <a:latin typeface="Times New Roman" panose="02020603050405020304" pitchFamily="18" charset="0"/>
              <a:cs typeface="Times New Roman" panose="02020603050405020304" pitchFamily="18" charset="0"/>
            </a:rPr>
            <a:t> development of solution to this pandemic issue</a:t>
          </a:r>
        </a:p>
      </dsp:txBody>
      <dsp:txXfrm>
        <a:off x="161903" y="1509306"/>
        <a:ext cx="1458989" cy="1278890"/>
      </dsp:txXfrm>
    </dsp:sp>
    <dsp:sp modelId="{2F580F54-94A8-4884-9161-16C8F7DC8C5A}">
      <dsp:nvSpPr>
        <dsp:cNvPr id="0" name=""/>
        <dsp:cNvSpPr/>
      </dsp:nvSpPr>
      <dsp:spPr>
        <a:xfrm>
          <a:off x="1345612" y="907475"/>
          <a:ext cx="275281" cy="275281"/>
        </a:xfrm>
        <a:prstGeom prst="triangle">
          <a:avLst>
            <a:gd name="adj" fmla="val 100000"/>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2276370-5A8E-40CB-BF3D-DCDAFE0208AD}">
      <dsp:nvSpPr>
        <dsp:cNvPr id="0" name=""/>
        <dsp:cNvSpPr/>
      </dsp:nvSpPr>
      <dsp:spPr>
        <a:xfrm rot="5400000">
          <a:off x="2110110" y="584482"/>
          <a:ext cx="971204" cy="1616062"/>
        </a:xfrm>
        <a:prstGeom prst="corner">
          <a:avLst>
            <a:gd name="adj1" fmla="val 16120"/>
            <a:gd name="adj2" fmla="val 16110"/>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3129599-79E1-4084-AADE-D1D883D38ACA}">
      <dsp:nvSpPr>
        <dsp:cNvPr id="0" name=""/>
        <dsp:cNvSpPr/>
      </dsp:nvSpPr>
      <dsp:spPr>
        <a:xfrm>
          <a:off x="1947991" y="1067337"/>
          <a:ext cx="1458989" cy="1278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Times New Roman" panose="02020603050405020304" pitchFamily="18" charset="0"/>
              <a:cs typeface="Times New Roman" panose="02020603050405020304" pitchFamily="18" charset="0"/>
            </a:rPr>
            <a:t>Circuit Designing – </a:t>
          </a:r>
          <a:r>
            <a:rPr lang="en-US" sz="1600" kern="1200" dirty="0">
              <a:latin typeface="Times New Roman" panose="02020603050405020304" pitchFamily="18" charset="0"/>
              <a:cs typeface="Times New Roman" panose="02020603050405020304" pitchFamily="18" charset="0"/>
            </a:rPr>
            <a:t>Based on available analog parts </a:t>
          </a:r>
          <a:endParaRPr lang="en-IN" sz="2000" kern="1200" dirty="0">
            <a:latin typeface="Times New Roman" panose="02020603050405020304" pitchFamily="18" charset="0"/>
            <a:cs typeface="Times New Roman" panose="02020603050405020304" pitchFamily="18" charset="0"/>
          </a:endParaRPr>
        </a:p>
      </dsp:txBody>
      <dsp:txXfrm>
        <a:off x="1947991" y="1067337"/>
        <a:ext cx="1458989" cy="1278890"/>
      </dsp:txXfrm>
    </dsp:sp>
    <dsp:sp modelId="{E51BB263-74CE-4060-804D-DA07951F4B2E}">
      <dsp:nvSpPr>
        <dsp:cNvPr id="0" name=""/>
        <dsp:cNvSpPr/>
      </dsp:nvSpPr>
      <dsp:spPr>
        <a:xfrm>
          <a:off x="3131700" y="465506"/>
          <a:ext cx="275281" cy="275281"/>
        </a:xfrm>
        <a:prstGeom prst="triangle">
          <a:avLst>
            <a:gd name="adj" fmla="val 100000"/>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D620EF-4075-4AF5-881E-6A6D7B0E6744}">
      <dsp:nvSpPr>
        <dsp:cNvPr id="0" name=""/>
        <dsp:cNvSpPr/>
      </dsp:nvSpPr>
      <dsp:spPr>
        <a:xfrm rot="5400000">
          <a:off x="3896198" y="142513"/>
          <a:ext cx="971204" cy="1616062"/>
        </a:xfrm>
        <a:prstGeom prst="corner">
          <a:avLst>
            <a:gd name="adj1" fmla="val 16120"/>
            <a:gd name="adj2" fmla="val 16110"/>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1710D4-0D6C-4B18-9E46-CDB6A057FE2D}">
      <dsp:nvSpPr>
        <dsp:cNvPr id="0" name=""/>
        <dsp:cNvSpPr/>
      </dsp:nvSpPr>
      <dsp:spPr>
        <a:xfrm>
          <a:off x="3734080" y="625367"/>
          <a:ext cx="1458989" cy="12788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Simulation</a:t>
          </a:r>
          <a:r>
            <a:rPr lang="en-US" sz="1600" kern="1200" dirty="0">
              <a:latin typeface="Times New Roman" panose="02020603050405020304" pitchFamily="18" charset="0"/>
              <a:cs typeface="Times New Roman" panose="02020603050405020304" pitchFamily="18" charset="0"/>
            </a:rPr>
            <a:t> of the prototype along with assembling</a:t>
          </a:r>
          <a:endParaRPr lang="en-IN" sz="1600" kern="1200" dirty="0">
            <a:latin typeface="Times New Roman" panose="02020603050405020304" pitchFamily="18" charset="0"/>
            <a:cs typeface="Times New Roman" panose="02020603050405020304" pitchFamily="18" charset="0"/>
          </a:endParaRPr>
        </a:p>
      </dsp:txBody>
      <dsp:txXfrm>
        <a:off x="3734080" y="625367"/>
        <a:ext cx="1458989" cy="12788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6B1AA7-00CE-4429-B023-C0FE8E896645}">
      <dsp:nvSpPr>
        <dsp:cNvPr id="0" name=""/>
        <dsp:cNvSpPr/>
      </dsp:nvSpPr>
      <dsp:spPr>
        <a:xfrm rot="5400000">
          <a:off x="307106" y="1057877"/>
          <a:ext cx="920347" cy="1531437"/>
        </a:xfrm>
        <a:prstGeom prst="corner">
          <a:avLst>
            <a:gd name="adj1" fmla="val 16120"/>
            <a:gd name="adj2" fmla="val 16110"/>
          </a:avLst>
        </a:prstGeom>
        <a:solidFill>
          <a:schemeClr val="accent1">
            <a:lumMod val="40000"/>
            <a:lumOff val="60000"/>
          </a:schemeClr>
        </a:solid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84BE36-8C0F-4AF6-991A-4A8366F76CB8}">
      <dsp:nvSpPr>
        <dsp:cNvPr id="0" name=""/>
        <dsp:cNvSpPr/>
      </dsp:nvSpPr>
      <dsp:spPr>
        <a:xfrm>
          <a:off x="153477" y="1515447"/>
          <a:ext cx="1382590" cy="1211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dirty="0">
              <a:latin typeface="Times New Roman" panose="02020603050405020304" pitchFamily="18" charset="0"/>
              <a:cs typeface="Times New Roman" panose="02020603050405020304" pitchFamily="18" charset="0"/>
            </a:rPr>
            <a:t>Processing of the algorithm </a:t>
          </a:r>
          <a:r>
            <a:rPr lang="en-US" sz="1500" kern="1200" dirty="0">
              <a:latin typeface="Times New Roman" panose="02020603050405020304" pitchFamily="18" charset="0"/>
              <a:cs typeface="Times New Roman" panose="02020603050405020304" pitchFamily="18" charset="0"/>
            </a:rPr>
            <a:t>and pseudo code based on user’s proposition </a:t>
          </a:r>
          <a:endParaRPr lang="en-IN" sz="1500" kern="1200" dirty="0">
            <a:latin typeface="Times New Roman" panose="02020603050405020304" pitchFamily="18" charset="0"/>
            <a:cs typeface="Times New Roman" panose="02020603050405020304" pitchFamily="18" charset="0"/>
          </a:endParaRPr>
        </a:p>
      </dsp:txBody>
      <dsp:txXfrm>
        <a:off x="153477" y="1515447"/>
        <a:ext cx="1382590" cy="1211921"/>
      </dsp:txXfrm>
    </dsp:sp>
    <dsp:sp modelId="{2F580F54-94A8-4884-9161-16C8F7DC8C5A}">
      <dsp:nvSpPr>
        <dsp:cNvPr id="0" name=""/>
        <dsp:cNvSpPr/>
      </dsp:nvSpPr>
      <dsp:spPr>
        <a:xfrm>
          <a:off x="1275201" y="945131"/>
          <a:ext cx="260866" cy="260866"/>
        </a:xfrm>
        <a:prstGeom prst="triangle">
          <a:avLst>
            <a:gd name="adj" fmla="val 100000"/>
          </a:avLst>
        </a:prstGeom>
        <a:solidFill>
          <a:schemeClr val="accent1">
            <a:shade val="50000"/>
            <a:hueOff val="-203570"/>
            <a:satOff val="-23778"/>
            <a:lumOff val="20591"/>
            <a:alphaOff val="0"/>
          </a:schemeClr>
        </a:solidFill>
        <a:ln w="15875" cap="rnd" cmpd="sng" algn="ctr">
          <a:solidFill>
            <a:schemeClr val="accent1">
              <a:shade val="50000"/>
              <a:hueOff val="-203570"/>
              <a:satOff val="-23778"/>
              <a:lumOff val="2059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2276370-5A8E-40CB-BF3D-DCDAFE0208AD}">
      <dsp:nvSpPr>
        <dsp:cNvPr id="0" name=""/>
        <dsp:cNvSpPr/>
      </dsp:nvSpPr>
      <dsp:spPr>
        <a:xfrm rot="5400000">
          <a:off x="1999666" y="639051"/>
          <a:ext cx="920347" cy="1531437"/>
        </a:xfrm>
        <a:prstGeom prst="corner">
          <a:avLst>
            <a:gd name="adj1" fmla="val 16120"/>
            <a:gd name="adj2" fmla="val 16110"/>
          </a:avLst>
        </a:prstGeom>
        <a:solidFill>
          <a:schemeClr val="accent1">
            <a:shade val="50000"/>
            <a:hueOff val="-407141"/>
            <a:satOff val="-47556"/>
            <a:lumOff val="41182"/>
            <a:alphaOff val="0"/>
          </a:schemeClr>
        </a:solidFill>
        <a:ln w="15875" cap="rnd" cmpd="sng" algn="ctr">
          <a:solidFill>
            <a:schemeClr val="accent1">
              <a:shade val="50000"/>
              <a:hueOff val="-407141"/>
              <a:satOff val="-47556"/>
              <a:lumOff val="4118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3129599-79E1-4084-AADE-D1D883D38ACA}">
      <dsp:nvSpPr>
        <dsp:cNvPr id="0" name=""/>
        <dsp:cNvSpPr/>
      </dsp:nvSpPr>
      <dsp:spPr>
        <a:xfrm>
          <a:off x="1846037" y="1096621"/>
          <a:ext cx="1382590" cy="1211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PCB fabrication </a:t>
          </a:r>
          <a:r>
            <a:rPr lang="en-US" sz="1800" kern="1200" dirty="0"/>
            <a:t>– </a:t>
          </a:r>
          <a:r>
            <a:rPr lang="en-US" sz="1600" kern="1200" dirty="0">
              <a:latin typeface="Times New Roman" panose="02020603050405020304" pitchFamily="18" charset="0"/>
              <a:cs typeface="Times New Roman" panose="02020603050405020304" pitchFamily="18" charset="0"/>
            </a:rPr>
            <a:t>using Altium and EasyEDA </a:t>
          </a:r>
          <a:endParaRPr lang="en-IN" sz="1800" kern="1200" dirty="0">
            <a:latin typeface="Times New Roman" panose="02020603050405020304" pitchFamily="18" charset="0"/>
            <a:cs typeface="Times New Roman" panose="02020603050405020304" pitchFamily="18" charset="0"/>
          </a:endParaRPr>
        </a:p>
      </dsp:txBody>
      <dsp:txXfrm>
        <a:off x="1846037" y="1096621"/>
        <a:ext cx="1382590" cy="1211921"/>
      </dsp:txXfrm>
    </dsp:sp>
    <dsp:sp modelId="{E51BB263-74CE-4060-804D-DA07951F4B2E}">
      <dsp:nvSpPr>
        <dsp:cNvPr id="0" name=""/>
        <dsp:cNvSpPr/>
      </dsp:nvSpPr>
      <dsp:spPr>
        <a:xfrm>
          <a:off x="2967762" y="526305"/>
          <a:ext cx="260866" cy="260866"/>
        </a:xfrm>
        <a:prstGeom prst="triangle">
          <a:avLst>
            <a:gd name="adj" fmla="val 100000"/>
          </a:avLst>
        </a:prstGeom>
        <a:solidFill>
          <a:schemeClr val="accent1">
            <a:shade val="50000"/>
            <a:hueOff val="-407141"/>
            <a:satOff val="-47556"/>
            <a:lumOff val="41182"/>
            <a:alphaOff val="0"/>
          </a:schemeClr>
        </a:solidFill>
        <a:ln w="15875" cap="rnd" cmpd="sng" algn="ctr">
          <a:solidFill>
            <a:schemeClr val="accent1">
              <a:shade val="50000"/>
              <a:hueOff val="-407141"/>
              <a:satOff val="-47556"/>
              <a:lumOff val="4118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D620EF-4075-4AF5-881E-6A6D7B0E6744}">
      <dsp:nvSpPr>
        <dsp:cNvPr id="0" name=""/>
        <dsp:cNvSpPr/>
      </dsp:nvSpPr>
      <dsp:spPr>
        <a:xfrm rot="5400000">
          <a:off x="3692227" y="220225"/>
          <a:ext cx="920347" cy="1531437"/>
        </a:xfrm>
        <a:prstGeom prst="corner">
          <a:avLst>
            <a:gd name="adj1" fmla="val 16120"/>
            <a:gd name="adj2" fmla="val 16110"/>
          </a:avLst>
        </a:prstGeom>
        <a:solidFill>
          <a:schemeClr val="accent1">
            <a:shade val="50000"/>
            <a:hueOff val="-203570"/>
            <a:satOff val="-23778"/>
            <a:lumOff val="20591"/>
            <a:alphaOff val="0"/>
          </a:schemeClr>
        </a:solidFill>
        <a:ln w="15875" cap="rnd" cmpd="sng" algn="ctr">
          <a:solidFill>
            <a:schemeClr val="accent1">
              <a:shade val="50000"/>
              <a:hueOff val="-203570"/>
              <a:satOff val="-23778"/>
              <a:lumOff val="2059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1710D4-0D6C-4B18-9E46-CDB6A057FE2D}">
      <dsp:nvSpPr>
        <dsp:cNvPr id="0" name=""/>
        <dsp:cNvSpPr/>
      </dsp:nvSpPr>
      <dsp:spPr>
        <a:xfrm>
          <a:off x="3538598" y="677795"/>
          <a:ext cx="1382590" cy="1211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Testing</a:t>
          </a:r>
          <a:r>
            <a:rPr lang="en-US" sz="1600" kern="1200" dirty="0">
              <a:latin typeface="Times New Roman" panose="02020603050405020304" pitchFamily="18" charset="0"/>
              <a:cs typeface="Times New Roman" panose="02020603050405020304" pitchFamily="18" charset="0"/>
            </a:rPr>
            <a:t> and </a:t>
          </a:r>
          <a:r>
            <a:rPr lang="en-US" sz="1600" b="1" kern="1200" dirty="0">
              <a:latin typeface="Times New Roman" panose="02020603050405020304" pitchFamily="18" charset="0"/>
              <a:cs typeface="Times New Roman" panose="02020603050405020304" pitchFamily="18" charset="0"/>
            </a:rPr>
            <a:t>Debugging </a:t>
          </a:r>
          <a:r>
            <a:rPr lang="en-US" sz="1600" kern="1200" dirty="0">
              <a:latin typeface="Times New Roman" panose="02020603050405020304" pitchFamily="18" charset="0"/>
              <a:cs typeface="Times New Roman" panose="02020603050405020304" pitchFamily="18" charset="0"/>
            </a:rPr>
            <a:t>of the proposed solution</a:t>
          </a:r>
          <a:endParaRPr lang="en-IN" sz="1600" kern="1200" dirty="0">
            <a:latin typeface="Times New Roman" panose="02020603050405020304" pitchFamily="18" charset="0"/>
            <a:cs typeface="Times New Roman" panose="02020603050405020304" pitchFamily="18" charset="0"/>
          </a:endParaRPr>
        </a:p>
      </dsp:txBody>
      <dsp:txXfrm>
        <a:off x="3538598" y="677795"/>
        <a:ext cx="1382590" cy="121192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9A2B95-49B8-484D-A2A7-80678E557A6E}">
      <dsp:nvSpPr>
        <dsp:cNvPr id="0" name=""/>
        <dsp:cNvSpPr/>
      </dsp:nvSpPr>
      <dsp:spPr>
        <a:xfrm>
          <a:off x="1768" y="80797"/>
          <a:ext cx="1477723" cy="1477723"/>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17000" r="-17000"/>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1153A2C6-1E4B-4723-BC89-7B969242F6DF}">
      <dsp:nvSpPr>
        <dsp:cNvPr id="0" name=""/>
        <dsp:cNvSpPr/>
      </dsp:nvSpPr>
      <dsp:spPr>
        <a:xfrm>
          <a:off x="172003" y="1363978"/>
          <a:ext cx="1630903" cy="1477723"/>
        </a:xfrm>
        <a:prstGeom prst="roundRect">
          <a:avLst>
            <a:gd name="adj" fmla="val 10000"/>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dirty="0">
              <a:solidFill>
                <a:schemeClr val="bg1"/>
              </a:solidFill>
              <a:latin typeface="Times New Roman" panose="02020603050405020304" pitchFamily="18" charset="0"/>
              <a:cs typeface="Times New Roman" panose="02020603050405020304" pitchFamily="18" charset="0"/>
            </a:rPr>
            <a:t>ESP 32 (Wi-fi Board)</a:t>
          </a:r>
          <a:endParaRPr lang="en-IN" sz="1500" b="1" kern="1200" dirty="0">
            <a:solidFill>
              <a:schemeClr val="bg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latin typeface="Times New Roman" panose="02020603050405020304" pitchFamily="18" charset="0"/>
              <a:cs typeface="Times New Roman" panose="02020603050405020304" pitchFamily="18" charset="0"/>
            </a:rPr>
            <a:t>MCU8266 µC</a:t>
          </a:r>
          <a:endParaRPr lang="en-IN" sz="1400" kern="1200" dirty="0">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latin typeface="Times New Roman" panose="02020603050405020304" pitchFamily="18" charset="0"/>
              <a:cs typeface="Times New Roman" panose="02020603050405020304" pitchFamily="18" charset="0"/>
            </a:rPr>
            <a:t>ESP8266 has 32 bit architecture</a:t>
          </a:r>
          <a:endParaRPr lang="en-IN" sz="1400" kern="1200" dirty="0">
            <a:latin typeface="Times New Roman" panose="02020603050405020304" pitchFamily="18" charset="0"/>
            <a:cs typeface="Times New Roman" panose="02020603050405020304" pitchFamily="18" charset="0"/>
          </a:endParaRPr>
        </a:p>
      </dsp:txBody>
      <dsp:txXfrm>
        <a:off x="215284" y="1407259"/>
        <a:ext cx="1544341" cy="1391161"/>
      </dsp:txXfrm>
    </dsp:sp>
    <dsp:sp modelId="{A3BD160C-CDA9-480F-9561-13E9A8D3F305}">
      <dsp:nvSpPr>
        <dsp:cNvPr id="0" name=""/>
        <dsp:cNvSpPr/>
      </dsp:nvSpPr>
      <dsp:spPr>
        <a:xfrm rot="10800000">
          <a:off x="1535383" y="642121"/>
          <a:ext cx="717417" cy="35507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1641906" y="713136"/>
        <a:ext cx="610894" cy="213046"/>
      </dsp:txXfrm>
    </dsp:sp>
    <dsp:sp modelId="{79548DCB-1684-48E3-A5CE-DEBF8E955990}">
      <dsp:nvSpPr>
        <dsp:cNvPr id="0" name=""/>
        <dsp:cNvSpPr/>
      </dsp:nvSpPr>
      <dsp:spPr>
        <a:xfrm>
          <a:off x="2352144" y="80797"/>
          <a:ext cx="1477723" cy="1477723"/>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45000" r="-45000"/>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1CEAE8CE-6CAA-42A3-A9A8-0EAB9DCDCD07}">
      <dsp:nvSpPr>
        <dsp:cNvPr id="0" name=""/>
        <dsp:cNvSpPr/>
      </dsp:nvSpPr>
      <dsp:spPr>
        <a:xfrm>
          <a:off x="2616170" y="1363978"/>
          <a:ext cx="1477723" cy="1477723"/>
        </a:xfrm>
        <a:prstGeom prst="roundRect">
          <a:avLst>
            <a:gd name="adj" fmla="val 10000"/>
          </a:avLst>
        </a:prstGeom>
        <a:solidFill>
          <a:schemeClr val="bg1">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dirty="0">
              <a:solidFill>
                <a:schemeClr val="tx1"/>
              </a:solidFill>
              <a:latin typeface="Times New Roman" panose="02020603050405020304" pitchFamily="18" charset="0"/>
              <a:cs typeface="Times New Roman" panose="02020603050405020304" pitchFamily="18" charset="0"/>
            </a:rPr>
            <a:t>MLX90614</a:t>
          </a:r>
          <a:r>
            <a:rPr lang="en-US" sz="1500" kern="1200" dirty="0">
              <a:latin typeface="Times New Roman" panose="02020603050405020304" pitchFamily="18" charset="0"/>
              <a:cs typeface="Times New Roman" panose="02020603050405020304" pitchFamily="18" charset="0"/>
            </a:rPr>
            <a:t> </a:t>
          </a:r>
          <a:endParaRPr lang="en-IN" sz="1500" kern="1200" dirty="0">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Industry-scaled IR Temperature sensor</a:t>
          </a:r>
          <a:endParaRPr lang="en-IN" sz="14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Works with I</a:t>
          </a:r>
          <a:r>
            <a:rPr lang="en-US" sz="1400" kern="1200" baseline="30000" dirty="0">
              <a:solidFill>
                <a:schemeClr val="tx1"/>
              </a:solidFill>
              <a:latin typeface="Times New Roman" panose="02020603050405020304" pitchFamily="18" charset="0"/>
              <a:cs typeface="Times New Roman" panose="02020603050405020304" pitchFamily="18" charset="0"/>
            </a:rPr>
            <a:t>2</a:t>
          </a:r>
          <a:r>
            <a:rPr lang="en-US" sz="1400" kern="1200" dirty="0">
              <a:solidFill>
                <a:schemeClr val="tx1"/>
              </a:solidFill>
              <a:latin typeface="Times New Roman" panose="02020603050405020304" pitchFamily="18" charset="0"/>
              <a:cs typeface="Times New Roman" panose="02020603050405020304" pitchFamily="18" charset="0"/>
            </a:rPr>
            <a:t>C communication</a:t>
          </a:r>
          <a:endParaRPr lang="en-IN" sz="1400" kern="1200" dirty="0">
            <a:solidFill>
              <a:schemeClr val="tx1"/>
            </a:solidFill>
            <a:latin typeface="Times New Roman" panose="02020603050405020304" pitchFamily="18" charset="0"/>
            <a:cs typeface="Times New Roman" panose="02020603050405020304" pitchFamily="18" charset="0"/>
          </a:endParaRPr>
        </a:p>
      </dsp:txBody>
      <dsp:txXfrm>
        <a:off x="2659451" y="1407259"/>
        <a:ext cx="1391161" cy="1391161"/>
      </dsp:txXfrm>
    </dsp:sp>
    <dsp:sp modelId="{6202D3E2-C646-4A6C-A69F-95131B2687EF}">
      <dsp:nvSpPr>
        <dsp:cNvPr id="0" name=""/>
        <dsp:cNvSpPr/>
      </dsp:nvSpPr>
      <dsp:spPr>
        <a:xfrm rot="10800000">
          <a:off x="3918900" y="642121"/>
          <a:ext cx="693921" cy="355076"/>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4025423" y="713136"/>
        <a:ext cx="587398" cy="213046"/>
      </dsp:txXfrm>
    </dsp:sp>
    <dsp:sp modelId="{1797A87C-F5EF-4D7E-89CE-F2D48575838C}">
      <dsp:nvSpPr>
        <dsp:cNvPr id="0" name=""/>
        <dsp:cNvSpPr/>
      </dsp:nvSpPr>
      <dsp:spPr>
        <a:xfrm>
          <a:off x="4660331" y="80797"/>
          <a:ext cx="1477723" cy="1477723"/>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6000" r="-26000"/>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46526959-917D-48CF-BA97-84B0B36411F6}">
      <dsp:nvSpPr>
        <dsp:cNvPr id="0" name=""/>
        <dsp:cNvSpPr/>
      </dsp:nvSpPr>
      <dsp:spPr>
        <a:xfrm>
          <a:off x="4907156" y="1363978"/>
          <a:ext cx="1477723" cy="1477723"/>
        </a:xfrm>
        <a:prstGeom prst="roundRect">
          <a:avLst>
            <a:gd name="adj" fmla="val 10000"/>
          </a:avLst>
        </a:prstGeom>
        <a:solidFill>
          <a:srgbClr val="FFC00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kern="1200" dirty="0">
              <a:solidFill>
                <a:schemeClr val="tx1"/>
              </a:solidFill>
              <a:latin typeface="Times New Roman" panose="02020603050405020304" pitchFamily="18" charset="0"/>
              <a:cs typeface="Times New Roman" panose="02020603050405020304" pitchFamily="18" charset="0"/>
            </a:rPr>
            <a:t>MAX30100</a:t>
          </a:r>
          <a:endParaRPr lang="en-IN" sz="1500" b="1"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IR SpO2 and Heart-rate sensor</a:t>
          </a:r>
          <a:endParaRPr lang="en-IN" sz="14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Works with I</a:t>
          </a:r>
          <a:r>
            <a:rPr lang="en-US" sz="1400" kern="1200" baseline="30000" dirty="0">
              <a:solidFill>
                <a:schemeClr val="tx1"/>
              </a:solidFill>
              <a:latin typeface="Times New Roman" panose="02020603050405020304" pitchFamily="18" charset="0"/>
              <a:cs typeface="Times New Roman" panose="02020603050405020304" pitchFamily="18" charset="0"/>
            </a:rPr>
            <a:t>2</a:t>
          </a:r>
          <a:r>
            <a:rPr lang="en-US" sz="1400" kern="1200" dirty="0">
              <a:solidFill>
                <a:schemeClr val="tx1"/>
              </a:solidFill>
              <a:latin typeface="Times New Roman" panose="02020603050405020304" pitchFamily="18" charset="0"/>
              <a:cs typeface="Times New Roman" panose="02020603050405020304" pitchFamily="18" charset="0"/>
            </a:rPr>
            <a:t>C communication</a:t>
          </a:r>
          <a:endParaRPr lang="en-IN" sz="1400" kern="1200" dirty="0">
            <a:solidFill>
              <a:schemeClr val="tx1"/>
            </a:solidFill>
            <a:latin typeface="Times New Roman" panose="02020603050405020304" pitchFamily="18" charset="0"/>
            <a:cs typeface="Times New Roman" panose="02020603050405020304" pitchFamily="18" charset="0"/>
          </a:endParaRPr>
        </a:p>
      </dsp:txBody>
      <dsp:txXfrm>
        <a:off x="4950437" y="1407259"/>
        <a:ext cx="1391161" cy="13911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9A2B95-49B8-484D-A2A7-80678E557A6E}">
      <dsp:nvSpPr>
        <dsp:cNvPr id="0" name=""/>
        <dsp:cNvSpPr/>
      </dsp:nvSpPr>
      <dsp:spPr>
        <a:xfrm>
          <a:off x="3628" y="263539"/>
          <a:ext cx="1485768" cy="1485768"/>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1153A2C6-1E4B-4723-BC89-7B969242F6DF}">
      <dsp:nvSpPr>
        <dsp:cNvPr id="0" name=""/>
        <dsp:cNvSpPr/>
      </dsp:nvSpPr>
      <dsp:spPr>
        <a:xfrm>
          <a:off x="248647" y="1404520"/>
          <a:ext cx="1485768" cy="1485768"/>
        </a:xfrm>
        <a:prstGeom prst="roundRect">
          <a:avLst>
            <a:gd name="adj" fmla="val 10000"/>
          </a:avLst>
        </a:prstGeom>
        <a:solidFill>
          <a:schemeClr val="bg1">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solidFill>
                <a:schemeClr val="tx1"/>
              </a:solidFill>
              <a:latin typeface="Times New Roman" panose="02020603050405020304" pitchFamily="18" charset="0"/>
              <a:cs typeface="Times New Roman" panose="02020603050405020304" pitchFamily="18" charset="0"/>
            </a:rPr>
            <a:t>12V Relay Module</a:t>
          </a:r>
          <a:endParaRPr lang="en-IN" sz="1600" b="1"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Works on the signal from µC</a:t>
          </a:r>
          <a:endParaRPr lang="en-IN" sz="1400" kern="1200" dirty="0">
            <a:solidFill>
              <a:schemeClr val="tx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tx1"/>
              </a:solidFill>
              <a:latin typeface="Times New Roman" panose="02020603050405020304" pitchFamily="18" charset="0"/>
              <a:cs typeface="Times New Roman" panose="02020603050405020304" pitchFamily="18" charset="0"/>
            </a:rPr>
            <a:t>Triggers the sanitizer pump</a:t>
          </a:r>
          <a:endParaRPr lang="en-IN" sz="1400" kern="1200" dirty="0">
            <a:solidFill>
              <a:schemeClr val="tx1"/>
            </a:solidFill>
            <a:latin typeface="Times New Roman" panose="02020603050405020304" pitchFamily="18" charset="0"/>
            <a:cs typeface="Times New Roman" panose="02020603050405020304" pitchFamily="18" charset="0"/>
          </a:endParaRPr>
        </a:p>
      </dsp:txBody>
      <dsp:txXfrm>
        <a:off x="292164" y="1448037"/>
        <a:ext cx="1398734" cy="1398734"/>
      </dsp:txXfrm>
    </dsp:sp>
    <dsp:sp modelId="{A3BD160C-CDA9-480F-9561-13E9A8D3F305}">
      <dsp:nvSpPr>
        <dsp:cNvPr id="0" name=""/>
        <dsp:cNvSpPr/>
      </dsp:nvSpPr>
      <dsp:spPr>
        <a:xfrm rot="16200000">
          <a:off x="1464452" y="827919"/>
          <a:ext cx="908464" cy="357009"/>
        </a:xfrm>
        <a:prstGeom prst="rightArrow">
          <a:avLst>
            <a:gd name="adj1" fmla="val 60000"/>
            <a:gd name="adj2" fmla="val 50000"/>
          </a:avLst>
        </a:prstGeom>
        <a:solidFill>
          <a:schemeClr val="bg2">
            <a:lumMod val="5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1518004" y="952873"/>
        <a:ext cx="801361" cy="214205"/>
      </dsp:txXfrm>
    </dsp:sp>
    <dsp:sp modelId="{79548DCB-1684-48E3-A5CE-DEBF8E955990}">
      <dsp:nvSpPr>
        <dsp:cNvPr id="0" name=""/>
        <dsp:cNvSpPr/>
      </dsp:nvSpPr>
      <dsp:spPr>
        <a:xfrm>
          <a:off x="2307088" y="263539"/>
          <a:ext cx="1485768" cy="1485768"/>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23000" r="-23000"/>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1CEAE8CE-6CAA-42A3-A9A8-0EAB9DCDCD07}">
      <dsp:nvSpPr>
        <dsp:cNvPr id="0" name=""/>
        <dsp:cNvSpPr/>
      </dsp:nvSpPr>
      <dsp:spPr>
        <a:xfrm>
          <a:off x="2552107" y="1404520"/>
          <a:ext cx="1485768" cy="1485768"/>
        </a:xfrm>
        <a:prstGeom prst="roundRect">
          <a:avLst>
            <a:gd name="adj" fmla="val 10000"/>
          </a:avLst>
        </a:prstGeom>
        <a:solidFill>
          <a:schemeClr val="accent1">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Servo Motor </a:t>
          </a:r>
          <a:endParaRPr lang="en-IN" sz="1600" b="1" kern="1200" dirty="0">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Times New Roman" panose="02020603050405020304" pitchFamily="18" charset="0"/>
              <a:cs typeface="Times New Roman" panose="02020603050405020304" pitchFamily="18" charset="0"/>
            </a:rPr>
            <a:t>Works on the signal from µC</a:t>
          </a:r>
          <a:endParaRPr lang="en-IN" sz="1400" kern="1200" dirty="0">
            <a:solidFill>
              <a:schemeClr val="bg1"/>
            </a:solidFill>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Times New Roman" panose="02020603050405020304" pitchFamily="18" charset="0"/>
              <a:cs typeface="Times New Roman" panose="02020603050405020304" pitchFamily="18" charset="0"/>
            </a:rPr>
            <a:t>Operates the Door mechanism</a:t>
          </a:r>
          <a:endParaRPr lang="en-IN" sz="1400" kern="1200" dirty="0">
            <a:solidFill>
              <a:schemeClr val="bg1"/>
            </a:solidFill>
            <a:latin typeface="Times New Roman" panose="02020603050405020304" pitchFamily="18" charset="0"/>
            <a:cs typeface="Times New Roman" panose="02020603050405020304" pitchFamily="18" charset="0"/>
          </a:endParaRPr>
        </a:p>
      </dsp:txBody>
      <dsp:txXfrm>
        <a:off x="2595624" y="1448037"/>
        <a:ext cx="1398734" cy="1398734"/>
      </dsp:txXfrm>
    </dsp:sp>
    <dsp:sp modelId="{6202D3E2-C646-4A6C-A69F-95131B2687EF}">
      <dsp:nvSpPr>
        <dsp:cNvPr id="0" name=""/>
        <dsp:cNvSpPr/>
      </dsp:nvSpPr>
      <dsp:spPr>
        <a:xfrm rot="16130135">
          <a:off x="3842385" y="808616"/>
          <a:ext cx="906950" cy="357009"/>
        </a:xfrm>
        <a:prstGeom prst="rightArrow">
          <a:avLst>
            <a:gd name="adj1" fmla="val 60000"/>
            <a:gd name="adj2" fmla="val 50000"/>
          </a:avLst>
        </a:prstGeom>
        <a:solidFill>
          <a:schemeClr val="accent3">
            <a:hueOff val="2703983"/>
            <a:satOff val="-8997"/>
            <a:lumOff val="-45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3897025" y="933558"/>
        <a:ext cx="799847" cy="214205"/>
      </dsp:txXfrm>
    </dsp:sp>
    <dsp:sp modelId="{1797A87C-F5EF-4D7E-89CE-F2D48575838C}">
      <dsp:nvSpPr>
        <dsp:cNvPr id="0" name=""/>
        <dsp:cNvSpPr/>
      </dsp:nvSpPr>
      <dsp:spPr>
        <a:xfrm>
          <a:off x="4584606" y="208595"/>
          <a:ext cx="1485768" cy="1485768"/>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46526959-917D-48CF-BA97-84B0B36411F6}">
      <dsp:nvSpPr>
        <dsp:cNvPr id="0" name=""/>
        <dsp:cNvSpPr/>
      </dsp:nvSpPr>
      <dsp:spPr>
        <a:xfrm>
          <a:off x="4810734" y="1233353"/>
          <a:ext cx="1575434" cy="1670955"/>
        </a:xfrm>
        <a:prstGeom prst="roundRect">
          <a:avLst>
            <a:gd name="adj" fmla="val 10000"/>
          </a:avLst>
        </a:prstGeom>
        <a:solidFill>
          <a:schemeClr val="accent2">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Water Pump</a:t>
          </a:r>
          <a:endParaRPr lang="en-IN" sz="1600" b="1" kern="1200" dirty="0">
            <a:latin typeface="Times New Roman" panose="02020603050405020304" pitchFamily="18" charset="0"/>
            <a:cs typeface="Times New Roman" panose="02020603050405020304" pitchFamily="18" charset="0"/>
          </a:endParaRPr>
        </a:p>
        <a:p>
          <a:pPr marL="114300" lvl="1" indent="-114300" algn="l" defTabSz="622300">
            <a:lnSpc>
              <a:spcPct val="90000"/>
            </a:lnSpc>
            <a:spcBef>
              <a:spcPct val="0"/>
            </a:spcBef>
            <a:spcAft>
              <a:spcPct val="15000"/>
            </a:spcAft>
            <a:buChar char="•"/>
          </a:pPr>
          <a:r>
            <a:rPr lang="en-US" sz="1400" kern="1200" dirty="0">
              <a:latin typeface="Times New Roman" panose="02020603050405020304" pitchFamily="18" charset="0"/>
              <a:cs typeface="Times New Roman" panose="02020603050405020304" pitchFamily="18" charset="0"/>
            </a:rPr>
            <a:t>Works on the signal from relay module</a:t>
          </a:r>
          <a:endParaRPr lang="en-IN" sz="1400" kern="1200" dirty="0"/>
        </a:p>
        <a:p>
          <a:pPr marL="114300" lvl="1" indent="-114300" algn="l" defTabSz="622300">
            <a:lnSpc>
              <a:spcPct val="90000"/>
            </a:lnSpc>
            <a:spcBef>
              <a:spcPct val="0"/>
            </a:spcBef>
            <a:spcAft>
              <a:spcPct val="15000"/>
            </a:spcAft>
            <a:buChar char="•"/>
          </a:pPr>
          <a:r>
            <a:rPr lang="en-US" sz="1400" kern="1200" dirty="0">
              <a:latin typeface="Times New Roman" panose="02020603050405020304" pitchFamily="18" charset="0"/>
              <a:cs typeface="Times New Roman" panose="02020603050405020304" pitchFamily="18" charset="0"/>
            </a:rPr>
            <a:t>Triggers the sanitization process</a:t>
          </a:r>
          <a:endParaRPr lang="en-IN" sz="1400" kern="1200" dirty="0">
            <a:latin typeface="Times New Roman" panose="02020603050405020304" pitchFamily="18" charset="0"/>
            <a:cs typeface="Times New Roman" panose="02020603050405020304" pitchFamily="18" charset="0"/>
          </a:endParaRPr>
        </a:p>
      </dsp:txBody>
      <dsp:txXfrm>
        <a:off x="4856877" y="1279496"/>
        <a:ext cx="1483148" cy="15786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E3054-CFBD-42CA-8E9E-C5A07E2A46FA}">
      <dsp:nvSpPr>
        <dsp:cNvPr id="0" name=""/>
        <dsp:cNvSpPr/>
      </dsp:nvSpPr>
      <dsp:spPr>
        <a:xfrm>
          <a:off x="78910" y="68795"/>
          <a:ext cx="2512981" cy="1815192"/>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3000" r="-3000"/>
          </a:stretch>
        </a:blipFill>
        <a:ln w="19050" cap="rnd" cmpd="sng" algn="ctr">
          <a:solidFill>
            <a:scrgbClr r="0" g="0" b="0"/>
          </a:solidFill>
          <a:prstDash val="solid"/>
        </a:ln>
        <a:effectLst/>
      </dsp:spPr>
      <dsp:style>
        <a:lnRef idx="2">
          <a:scrgbClr r="0" g="0" b="0"/>
        </a:lnRef>
        <a:fillRef idx="1">
          <a:scrgbClr r="0" g="0" b="0"/>
        </a:fillRef>
        <a:effectRef idx="0">
          <a:scrgbClr r="0" g="0" b="0"/>
        </a:effectRef>
        <a:fontRef idx="minor"/>
      </dsp:style>
    </dsp:sp>
    <dsp:sp modelId="{6995D21C-820E-4635-A9AF-7D9DFAAD90B6}">
      <dsp:nvSpPr>
        <dsp:cNvPr id="0" name=""/>
        <dsp:cNvSpPr/>
      </dsp:nvSpPr>
      <dsp:spPr>
        <a:xfrm>
          <a:off x="188706" y="1089115"/>
          <a:ext cx="2954362" cy="1815192"/>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latin typeface="Times New Roman" panose="02020603050405020304" pitchFamily="18" charset="0"/>
              <a:cs typeface="Times New Roman" panose="02020603050405020304" pitchFamily="18" charset="0"/>
            </a:rPr>
            <a:t>ATmega328p (</a:t>
          </a:r>
          <a:r>
            <a:rPr lang="en-US" sz="2000" kern="1200" dirty="0">
              <a:latin typeface="Times New Roman" panose="02020603050405020304" pitchFamily="18" charset="0"/>
              <a:cs typeface="Times New Roman" panose="02020603050405020304" pitchFamily="18" charset="0"/>
            </a:rPr>
            <a:t>µC)</a:t>
          </a:r>
          <a:endParaRPr lang="en-IN" sz="2000" b="1" kern="1200" dirty="0">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Uses ATmega328p µC</a:t>
          </a:r>
          <a:endParaRPr lang="en-IN" sz="1600" kern="1200" dirty="0">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Uses RISC architecture</a:t>
          </a:r>
          <a:endParaRPr lang="en-IN" sz="1600" kern="1200" dirty="0">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ESP32 is preferred over it due to its IoT enabling feature</a:t>
          </a:r>
          <a:endParaRPr lang="en-IN" sz="1600" kern="1200" dirty="0">
            <a:latin typeface="Times New Roman" panose="02020603050405020304" pitchFamily="18" charset="0"/>
            <a:cs typeface="Times New Roman" panose="02020603050405020304" pitchFamily="18" charset="0"/>
          </a:endParaRPr>
        </a:p>
      </dsp:txBody>
      <dsp:txXfrm>
        <a:off x="241871" y="1142280"/>
        <a:ext cx="2848032" cy="170886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354B33-BC28-4F92-A30A-0158327333DA}">
      <dsp:nvSpPr>
        <dsp:cNvPr id="0" name=""/>
        <dsp:cNvSpPr/>
      </dsp:nvSpPr>
      <dsp:spPr>
        <a:xfrm>
          <a:off x="615" y="1636577"/>
          <a:ext cx="1545804" cy="596680"/>
        </a:xfrm>
        <a:prstGeom prst="chevron">
          <a:avLst>
            <a:gd name="adj" fmla="val 40000"/>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82D539-3F97-4B26-8DC3-E36B5514B82E}">
      <dsp:nvSpPr>
        <dsp:cNvPr id="0" name=""/>
        <dsp:cNvSpPr/>
      </dsp:nvSpPr>
      <dsp:spPr>
        <a:xfrm>
          <a:off x="412829"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Start</a:t>
          </a:r>
          <a:endParaRPr lang="en-IN" sz="1600" kern="1200" dirty="0">
            <a:latin typeface="Times New Roman" panose="02020603050405020304" pitchFamily="18" charset="0"/>
            <a:cs typeface="Times New Roman" panose="02020603050405020304" pitchFamily="18" charset="0"/>
          </a:endParaRPr>
        </a:p>
      </dsp:txBody>
      <dsp:txXfrm>
        <a:off x="430305" y="1803223"/>
        <a:ext cx="1270394" cy="561728"/>
      </dsp:txXfrm>
    </dsp:sp>
    <dsp:sp modelId="{ACD6F856-0EC1-4685-BDB2-5C1723786461}">
      <dsp:nvSpPr>
        <dsp:cNvPr id="0" name=""/>
        <dsp:cNvSpPr/>
      </dsp:nvSpPr>
      <dsp:spPr>
        <a:xfrm>
          <a:off x="1766267" y="1636577"/>
          <a:ext cx="1545804" cy="596680"/>
        </a:xfrm>
        <a:prstGeom prst="chevron">
          <a:avLst>
            <a:gd name="adj" fmla="val 4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21DCDF-2FEF-48CD-81DB-13F468205454}">
      <dsp:nvSpPr>
        <dsp:cNvPr id="0" name=""/>
        <dsp:cNvSpPr/>
      </dsp:nvSpPr>
      <dsp:spPr>
        <a:xfrm>
          <a:off x="2178482"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MAX30100</a:t>
          </a:r>
          <a:endParaRPr lang="en-IN" sz="1600" b="1" kern="1200" dirty="0">
            <a:latin typeface="Times New Roman" panose="02020603050405020304" pitchFamily="18" charset="0"/>
            <a:cs typeface="Times New Roman" panose="02020603050405020304" pitchFamily="18" charset="0"/>
          </a:endParaRPr>
        </a:p>
      </dsp:txBody>
      <dsp:txXfrm>
        <a:off x="2195958" y="1803223"/>
        <a:ext cx="1270394" cy="561728"/>
      </dsp:txXfrm>
    </dsp:sp>
    <dsp:sp modelId="{599061EA-9F8B-4E71-BA84-CADDE48E3010}">
      <dsp:nvSpPr>
        <dsp:cNvPr id="0" name=""/>
        <dsp:cNvSpPr/>
      </dsp:nvSpPr>
      <dsp:spPr>
        <a:xfrm>
          <a:off x="3531920" y="1636577"/>
          <a:ext cx="1545804" cy="596680"/>
        </a:xfrm>
        <a:prstGeom prst="chevron">
          <a:avLst>
            <a:gd name="adj" fmla="val 4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1CC225-3351-4F0B-9B49-74DB1A783C46}">
      <dsp:nvSpPr>
        <dsp:cNvPr id="0" name=""/>
        <dsp:cNvSpPr/>
      </dsp:nvSpPr>
      <dsp:spPr>
        <a:xfrm>
          <a:off x="3944134"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Times New Roman" panose="02020603050405020304" pitchFamily="18" charset="0"/>
              <a:cs typeface="Times New Roman" panose="02020603050405020304" pitchFamily="18" charset="0"/>
            </a:rPr>
            <a:t>ATMega328p/ ESP32</a:t>
          </a:r>
          <a:endParaRPr lang="en-IN" sz="1400" b="1" kern="1200" dirty="0">
            <a:latin typeface="Times New Roman" panose="02020603050405020304" pitchFamily="18" charset="0"/>
            <a:cs typeface="Times New Roman" panose="02020603050405020304" pitchFamily="18" charset="0"/>
          </a:endParaRPr>
        </a:p>
      </dsp:txBody>
      <dsp:txXfrm>
        <a:off x="3961610" y="1803223"/>
        <a:ext cx="1270394" cy="56172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354B33-BC28-4F92-A30A-0158327333DA}">
      <dsp:nvSpPr>
        <dsp:cNvPr id="0" name=""/>
        <dsp:cNvSpPr/>
      </dsp:nvSpPr>
      <dsp:spPr>
        <a:xfrm>
          <a:off x="615" y="1636577"/>
          <a:ext cx="1545804" cy="596680"/>
        </a:xfrm>
        <a:prstGeom prst="chevron">
          <a:avLst>
            <a:gd name="adj" fmla="val 40000"/>
          </a:avLst>
        </a:prstGeom>
        <a:solidFill>
          <a:schemeClr val="accent2">
            <a:shade val="8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82D539-3F97-4B26-8DC3-E36B5514B82E}">
      <dsp:nvSpPr>
        <dsp:cNvPr id="0" name=""/>
        <dsp:cNvSpPr/>
      </dsp:nvSpPr>
      <dsp:spPr>
        <a:xfrm>
          <a:off x="412829"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Door Mechanism</a:t>
          </a:r>
          <a:endParaRPr lang="en-IN" sz="1600" b="1" kern="1200" dirty="0">
            <a:latin typeface="Times New Roman" panose="02020603050405020304" pitchFamily="18" charset="0"/>
            <a:cs typeface="Times New Roman" panose="02020603050405020304" pitchFamily="18" charset="0"/>
          </a:endParaRPr>
        </a:p>
      </dsp:txBody>
      <dsp:txXfrm>
        <a:off x="430305" y="1803223"/>
        <a:ext cx="1270394" cy="561728"/>
      </dsp:txXfrm>
    </dsp:sp>
    <dsp:sp modelId="{ACD6F856-0EC1-4685-BDB2-5C1723786461}">
      <dsp:nvSpPr>
        <dsp:cNvPr id="0" name=""/>
        <dsp:cNvSpPr/>
      </dsp:nvSpPr>
      <dsp:spPr>
        <a:xfrm>
          <a:off x="1766267" y="1636577"/>
          <a:ext cx="1545804" cy="596680"/>
        </a:xfrm>
        <a:prstGeom prst="chevron">
          <a:avLst>
            <a:gd name="adj" fmla="val 40000"/>
          </a:avLst>
        </a:prstGeom>
        <a:solidFill>
          <a:schemeClr val="accent2">
            <a:shade val="80000"/>
            <a:hueOff val="-318036"/>
            <a:satOff val="-8358"/>
            <a:lumOff val="15805"/>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21DCDF-2FEF-48CD-81DB-13F468205454}">
      <dsp:nvSpPr>
        <dsp:cNvPr id="0" name=""/>
        <dsp:cNvSpPr/>
      </dsp:nvSpPr>
      <dsp:spPr>
        <a:xfrm>
          <a:off x="2178482"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2">
              <a:shade val="80000"/>
              <a:hueOff val="-318036"/>
              <a:satOff val="-8358"/>
              <a:lumOff val="1580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Sanitizer Pump</a:t>
          </a:r>
          <a:endParaRPr lang="en-IN" sz="1600" b="1" kern="1200" dirty="0">
            <a:latin typeface="Times New Roman" panose="02020603050405020304" pitchFamily="18" charset="0"/>
            <a:cs typeface="Times New Roman" panose="02020603050405020304" pitchFamily="18" charset="0"/>
          </a:endParaRPr>
        </a:p>
      </dsp:txBody>
      <dsp:txXfrm>
        <a:off x="2195958" y="1803223"/>
        <a:ext cx="1270394" cy="561728"/>
      </dsp:txXfrm>
    </dsp:sp>
    <dsp:sp modelId="{599061EA-9F8B-4E71-BA84-CADDE48E3010}">
      <dsp:nvSpPr>
        <dsp:cNvPr id="0" name=""/>
        <dsp:cNvSpPr/>
      </dsp:nvSpPr>
      <dsp:spPr>
        <a:xfrm>
          <a:off x="3531920" y="1636577"/>
          <a:ext cx="1545804" cy="596680"/>
        </a:xfrm>
        <a:prstGeom prst="chevron">
          <a:avLst>
            <a:gd name="adj" fmla="val 40000"/>
          </a:avLst>
        </a:prstGeom>
        <a:solidFill>
          <a:schemeClr val="accent2">
            <a:shade val="80000"/>
            <a:hueOff val="-636072"/>
            <a:satOff val="-16715"/>
            <a:lumOff val="3161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1CC225-3351-4F0B-9B49-74DB1A783C46}">
      <dsp:nvSpPr>
        <dsp:cNvPr id="0" name=""/>
        <dsp:cNvSpPr/>
      </dsp:nvSpPr>
      <dsp:spPr>
        <a:xfrm>
          <a:off x="3944134" y="1785747"/>
          <a:ext cx="1305346" cy="596680"/>
        </a:xfrm>
        <a:prstGeom prst="roundRect">
          <a:avLst>
            <a:gd name="adj" fmla="val 10000"/>
          </a:avLst>
        </a:prstGeom>
        <a:solidFill>
          <a:schemeClr val="lt1">
            <a:alpha val="90000"/>
            <a:hueOff val="0"/>
            <a:satOff val="0"/>
            <a:lumOff val="0"/>
            <a:alphaOff val="0"/>
          </a:schemeClr>
        </a:solidFill>
        <a:ln w="15875" cap="rnd" cmpd="sng" algn="ctr">
          <a:solidFill>
            <a:schemeClr val="accent2">
              <a:shade val="80000"/>
              <a:hueOff val="-636072"/>
              <a:satOff val="-16715"/>
              <a:lumOff val="3161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Finish</a:t>
          </a:r>
          <a:endParaRPr lang="en-IN" sz="1800" kern="1200" dirty="0">
            <a:latin typeface="Times New Roman" panose="02020603050405020304" pitchFamily="18" charset="0"/>
            <a:cs typeface="Times New Roman" panose="02020603050405020304" pitchFamily="18" charset="0"/>
          </a:endParaRPr>
        </a:p>
      </dsp:txBody>
      <dsp:txXfrm>
        <a:off x="3961610" y="1803223"/>
        <a:ext cx="1270394" cy="56172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00C482-7733-4C56-9C98-CE9EFBC6FB0D}">
      <dsp:nvSpPr>
        <dsp:cNvPr id="0" name=""/>
        <dsp:cNvSpPr/>
      </dsp:nvSpPr>
      <dsp:spPr>
        <a:xfrm>
          <a:off x="1635541" y="44479"/>
          <a:ext cx="1324925" cy="1324925"/>
        </a:xfrm>
        <a:prstGeom prst="ellipse">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latin typeface="Times New Roman" panose="02020603050405020304" pitchFamily="18" charset="0"/>
              <a:cs typeface="Times New Roman" panose="02020603050405020304" pitchFamily="18" charset="0"/>
            </a:rPr>
            <a:t>Fetching values from MAX30100</a:t>
          </a:r>
        </a:p>
      </dsp:txBody>
      <dsp:txXfrm>
        <a:off x="1829572" y="238510"/>
        <a:ext cx="936863" cy="936863"/>
      </dsp:txXfrm>
    </dsp:sp>
    <dsp:sp modelId="{1CFC95B9-CA89-4C51-9B6D-FF7D7902D87F}">
      <dsp:nvSpPr>
        <dsp:cNvPr id="0" name=""/>
        <dsp:cNvSpPr/>
      </dsp:nvSpPr>
      <dsp:spPr>
        <a:xfrm>
          <a:off x="1913772" y="1476988"/>
          <a:ext cx="768456" cy="768456"/>
        </a:xfrm>
        <a:prstGeom prst="mathPlus">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a:off x="2015631" y="1770846"/>
        <a:ext cx="564738" cy="180740"/>
      </dsp:txXfrm>
    </dsp:sp>
    <dsp:sp modelId="{EF79E00A-57E9-4A2F-962E-162C63FC1F63}">
      <dsp:nvSpPr>
        <dsp:cNvPr id="0" name=""/>
        <dsp:cNvSpPr/>
      </dsp:nvSpPr>
      <dsp:spPr>
        <a:xfrm>
          <a:off x="1635541" y="2310399"/>
          <a:ext cx="1324925" cy="1324925"/>
        </a:xfrm>
        <a:prstGeom prst="ellipse">
          <a:avLst/>
        </a:prstGeom>
        <a:solidFill>
          <a:schemeClr val="accent1">
            <a:lumMod val="40000"/>
            <a:lumOff val="60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solidFill>
                <a:schemeClr val="tx1"/>
              </a:solidFill>
              <a:latin typeface="Times New Roman" panose="02020603050405020304" pitchFamily="18" charset="0"/>
              <a:cs typeface="Times New Roman" panose="02020603050405020304" pitchFamily="18" charset="0"/>
            </a:rPr>
            <a:t>Fetching values from MLX90614</a:t>
          </a:r>
        </a:p>
      </dsp:txBody>
      <dsp:txXfrm>
        <a:off x="1829572" y="2504430"/>
        <a:ext cx="936863" cy="936863"/>
      </dsp:txXfrm>
    </dsp:sp>
    <dsp:sp modelId="{C260DA40-824C-41F8-BCE9-74D05B48C221}">
      <dsp:nvSpPr>
        <dsp:cNvPr id="0" name=""/>
        <dsp:cNvSpPr/>
      </dsp:nvSpPr>
      <dsp:spPr>
        <a:xfrm rot="21571201">
          <a:off x="2896857" y="1579758"/>
          <a:ext cx="885417" cy="492872"/>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a:off x="2896860" y="1678951"/>
        <a:ext cx="737555" cy="295724"/>
      </dsp:txXfrm>
    </dsp:sp>
    <dsp:sp modelId="{8DD86677-C95F-42DF-9563-92902651E035}">
      <dsp:nvSpPr>
        <dsp:cNvPr id="0" name=""/>
        <dsp:cNvSpPr/>
      </dsp:nvSpPr>
      <dsp:spPr>
        <a:xfrm>
          <a:off x="3836837" y="809473"/>
          <a:ext cx="2231730" cy="2016377"/>
        </a:xfrm>
        <a:prstGeom prst="ellipse">
          <a:avLst/>
        </a:prstGeom>
        <a:solidFill>
          <a:schemeClr val="accent4">
            <a:lumMod val="7500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latin typeface="Times New Roman" panose="02020603050405020304" pitchFamily="18" charset="0"/>
              <a:cs typeface="Times New Roman" panose="02020603050405020304" pitchFamily="18" charset="0"/>
            </a:rPr>
            <a:t>Values are processed in ESP32 / STM32  (ARM based microcontroller)</a:t>
          </a:r>
        </a:p>
      </dsp:txBody>
      <dsp:txXfrm>
        <a:off x="4163666" y="1104765"/>
        <a:ext cx="1578072" cy="1425793"/>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0.00278</cdr:x>
      <cdr:y>0</cdr:y>
    </cdr:from>
    <cdr:to>
      <cdr:x>0.99827</cdr:x>
      <cdr:y>1</cdr:y>
    </cdr:to>
    <cdr:sp macro="" textlink="">
      <cdr:nvSpPr>
        <cdr:cNvPr id="2" name="Rectangle 1">
          <a:extLst xmlns:a="http://schemas.openxmlformats.org/drawingml/2006/main">
            <a:ext uri="{FF2B5EF4-FFF2-40B4-BE49-F238E27FC236}">
              <a16:creationId xmlns:a16="http://schemas.microsoft.com/office/drawing/2014/main" id="{265EB587-452E-41C3-9670-FB11B1380A7C}"/>
            </a:ext>
          </a:extLst>
        </cdr:cNvPr>
        <cdr:cNvSpPr/>
      </cdr:nvSpPr>
      <cdr:spPr>
        <a:xfrm xmlns:a="http://schemas.openxmlformats.org/drawingml/2006/main">
          <a:off x="25261" y="0"/>
          <a:ext cx="9039225" cy="3969749"/>
        </a:xfrm>
        <a:prstGeom xmlns:a="http://schemas.openxmlformats.org/drawingml/2006/main" prst="rect">
          <a:avLst/>
        </a:prstGeom>
        <a:noFill xmlns:a="http://schemas.openxmlformats.org/drawingml/2006/main"/>
        <a:ln xmlns:a="http://schemas.openxmlformats.org/drawingml/2006/main" w="6350"/>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media/image1.jpeg>
</file>

<file path=ppt/media/image10.jpg>
</file>

<file path=ppt/media/image11.jpg>
</file>

<file path=ppt/media/image12.png>
</file>

<file path=ppt/media/image13.sv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2596229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2620101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A44EF75-34E9-48A6-8542-44A247F66D8F}"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529378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1436223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A44EF75-34E9-48A6-8542-44A247F66D8F}"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908619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3106150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9751892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1856081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1435739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2974D6F-2A4F-4A3C-99A6-16880FDC7120}" type="datetimeFigureOut">
              <a:rPr lang="en-IN" smtClean="0"/>
              <a:t>14-09-2021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1404970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4274848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974D6F-2A4F-4A3C-99A6-16880FDC7120}" type="datetimeFigureOut">
              <a:rPr lang="en-IN" smtClean="0"/>
              <a:t>14-09-2021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2515343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974D6F-2A4F-4A3C-99A6-16880FDC7120}" type="datetimeFigureOut">
              <a:rPr lang="en-IN" smtClean="0"/>
              <a:t>14-09-2021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2533840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974D6F-2A4F-4A3C-99A6-16880FDC7120}" type="datetimeFigureOut">
              <a:rPr lang="en-IN" smtClean="0"/>
              <a:t>14-09-2021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815267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1818849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2974D6F-2A4F-4A3C-99A6-16880FDC7120}" type="datetimeFigureOut">
              <a:rPr lang="en-IN" smtClean="0"/>
              <a:t>14-09-2021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A44EF75-34E9-48A6-8542-44A247F66D8F}" type="slidenum">
              <a:rPr lang="en-IN" smtClean="0"/>
              <a:t>‹#›</a:t>
            </a:fld>
            <a:endParaRPr lang="en-IN"/>
          </a:p>
        </p:txBody>
      </p:sp>
    </p:spTree>
    <p:extLst>
      <p:ext uri="{BB962C8B-B14F-4D97-AF65-F5344CB8AC3E}">
        <p14:creationId xmlns:p14="http://schemas.microsoft.com/office/powerpoint/2010/main" val="438035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2974D6F-2A4F-4A3C-99A6-16880FDC7120}" type="datetimeFigureOut">
              <a:rPr lang="en-IN" smtClean="0"/>
              <a:t>14-09-2021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A44EF75-34E9-48A6-8542-44A247F66D8F}" type="slidenum">
              <a:rPr lang="en-IN" smtClean="0"/>
              <a:t>‹#›</a:t>
            </a:fld>
            <a:endParaRPr lang="en-IN"/>
          </a:p>
        </p:txBody>
      </p:sp>
    </p:spTree>
    <p:extLst>
      <p:ext uri="{BB962C8B-B14F-4D97-AF65-F5344CB8AC3E}">
        <p14:creationId xmlns:p14="http://schemas.microsoft.com/office/powerpoint/2010/main" val="28602313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5.xml"/><Relationship Id="rId13" Type="http://schemas.openxmlformats.org/officeDocument/2006/relationships/diagramLayout" Target="../diagrams/layout6.xml"/><Relationship Id="rId3" Type="http://schemas.openxmlformats.org/officeDocument/2006/relationships/diagramLayout" Target="../diagrams/layout4.xml"/><Relationship Id="rId7" Type="http://schemas.openxmlformats.org/officeDocument/2006/relationships/diagramData" Target="../diagrams/data5.xml"/><Relationship Id="rId12" Type="http://schemas.openxmlformats.org/officeDocument/2006/relationships/diagramData" Target="../diagrams/data6.xml"/><Relationship Id="rId2" Type="http://schemas.openxmlformats.org/officeDocument/2006/relationships/diagramData" Target="../diagrams/data4.xml"/><Relationship Id="rId16" Type="http://schemas.microsoft.com/office/2007/relationships/diagramDrawing" Target="../diagrams/drawing6.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5" Type="http://schemas.openxmlformats.org/officeDocument/2006/relationships/diagramColors" Target="../diagrams/colors6.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 Id="rId14" Type="http://schemas.openxmlformats.org/officeDocument/2006/relationships/diagramQuickStyle" Target="../diagrams/quickStyle6.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diagramLayout" Target="../diagrams/layout9.xml"/><Relationship Id="rId7" Type="http://schemas.openxmlformats.org/officeDocument/2006/relationships/image" Target="../media/image12.pn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0F5C0-595E-43B7-AC13-1C0076EF126C}"/>
              </a:ext>
            </a:extLst>
          </p:cNvPr>
          <p:cNvSpPr>
            <a:spLocks noGrp="1"/>
          </p:cNvSpPr>
          <p:nvPr>
            <p:ph type="title"/>
          </p:nvPr>
        </p:nvSpPr>
        <p:spPr>
          <a:xfrm>
            <a:off x="1640156" y="787782"/>
            <a:ext cx="8911687" cy="1034787"/>
          </a:xfrm>
        </p:spPr>
        <p:txBody>
          <a:bodyPr>
            <a:normAutofit fontScale="90000"/>
          </a:bodyPr>
          <a:lstStyle/>
          <a:p>
            <a:pPr algn="ctr"/>
            <a:r>
              <a:rPr lang="en-US" sz="3200" b="1" dirty="0">
                <a:solidFill>
                  <a:schemeClr val="accent1">
                    <a:lumMod val="75000"/>
                  </a:schemeClr>
                </a:solidFill>
                <a:latin typeface="Times New Roman" panose="02020603050405020304" pitchFamily="18" charset="0"/>
                <a:cs typeface="Times New Roman" panose="02020603050405020304" pitchFamily="18" charset="0"/>
              </a:rPr>
              <a:t>IoT Enabled Automatic Access Control System with COVID Detection</a:t>
            </a:r>
            <a:endParaRPr lang="en-IN" sz="32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E447F50-5156-4322-8048-CC812D06623E}"/>
              </a:ext>
            </a:extLst>
          </p:cNvPr>
          <p:cNvSpPr>
            <a:spLocks noGrp="1"/>
          </p:cNvSpPr>
          <p:nvPr>
            <p:ph idx="1"/>
          </p:nvPr>
        </p:nvSpPr>
        <p:spPr>
          <a:xfrm>
            <a:off x="3276600" y="2168435"/>
            <a:ext cx="8915400" cy="4395931"/>
          </a:xfrm>
        </p:spPr>
        <p:txBody>
          <a:bodyPr>
            <a:normAutofit/>
          </a:bodyPr>
          <a:lstStyle/>
          <a:p>
            <a:r>
              <a:rPr lang="en-IN" sz="2400" b="1" dirty="0"/>
              <a:t>Mentor :- Dr. Subhankar Bhattacharjee </a:t>
            </a:r>
          </a:p>
          <a:p>
            <a:r>
              <a:rPr lang="en-IN" sz="2400" dirty="0"/>
              <a:t>Presented by: -</a:t>
            </a:r>
          </a:p>
          <a:p>
            <a:pPr marL="685800" lvl="1">
              <a:buFont typeface="Wingdings" panose="05000000000000000000" pitchFamily="2" charset="2"/>
              <a:buChar char="v"/>
            </a:pPr>
            <a:r>
              <a:rPr lang="en-IN" sz="2000" b="1" dirty="0"/>
              <a:t>Abhirup Bhattacharyya</a:t>
            </a:r>
          </a:p>
          <a:p>
            <a:pPr marL="685800" lvl="1">
              <a:buFont typeface="Wingdings" panose="05000000000000000000" pitchFamily="2" charset="2"/>
              <a:buChar char="v"/>
            </a:pPr>
            <a:r>
              <a:rPr lang="en-IN" sz="2000" b="1" dirty="0"/>
              <a:t>Katha Ghosh</a:t>
            </a:r>
          </a:p>
          <a:p>
            <a:pPr marL="685800" lvl="1">
              <a:buFont typeface="Wingdings" panose="05000000000000000000" pitchFamily="2" charset="2"/>
              <a:buChar char="v"/>
            </a:pPr>
            <a:r>
              <a:rPr lang="en-IN" sz="2000" b="1" dirty="0"/>
              <a:t>Siddhartha Rakshit</a:t>
            </a:r>
          </a:p>
          <a:p>
            <a:pPr marL="685800" lvl="1">
              <a:buFont typeface="Wingdings" panose="05000000000000000000" pitchFamily="2" charset="2"/>
              <a:buChar char="v"/>
            </a:pPr>
            <a:r>
              <a:rPr lang="en-IN" sz="2000" b="1" dirty="0"/>
              <a:t>Aanchal Gupta</a:t>
            </a:r>
          </a:p>
          <a:p>
            <a:pPr marL="0" indent="0">
              <a:buNone/>
            </a:pPr>
            <a:endParaRPr lang="en-IN" sz="2400" dirty="0"/>
          </a:p>
          <a:p>
            <a:endParaRPr lang="en-IN" sz="2400" dirty="0"/>
          </a:p>
          <a:p>
            <a:endParaRPr lang="en-IN" sz="2400" dirty="0"/>
          </a:p>
        </p:txBody>
      </p:sp>
      <p:sp>
        <p:nvSpPr>
          <p:cNvPr id="4" name="Slide Number Placeholder 3">
            <a:extLst>
              <a:ext uri="{FF2B5EF4-FFF2-40B4-BE49-F238E27FC236}">
                <a16:creationId xmlns:a16="http://schemas.microsoft.com/office/drawing/2014/main" id="{04E58391-4650-4F2B-B92B-D836EB9F6C88}"/>
              </a:ext>
            </a:extLst>
          </p:cNvPr>
          <p:cNvSpPr>
            <a:spLocks noGrp="1"/>
          </p:cNvSpPr>
          <p:nvPr>
            <p:ph type="sldNum" sz="quarter" idx="12"/>
          </p:nvPr>
        </p:nvSpPr>
        <p:spPr>
          <a:xfrm>
            <a:off x="531812" y="787782"/>
            <a:ext cx="779767" cy="365125"/>
          </a:xfrm>
        </p:spPr>
        <p:txBody>
          <a:bodyPr/>
          <a:lstStyle/>
          <a:p>
            <a:fld id="{BBF1B87A-F75C-45D6-8A11-13385B3CE0B8}" type="slidenum">
              <a:rPr lang="en-US" smtClean="0">
                <a:latin typeface="Times New Roman" panose="02020603050405020304" pitchFamily="18" charset="0"/>
                <a:cs typeface="Times New Roman" panose="02020603050405020304" pitchFamily="18" charset="0"/>
              </a:rPr>
              <a:t>1</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2146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1D5F6-CECB-45AA-BB78-5282A93CAC2E}"/>
              </a:ext>
            </a:extLst>
          </p:cNvPr>
          <p:cNvSpPr>
            <a:spLocks noGrp="1"/>
          </p:cNvSpPr>
          <p:nvPr>
            <p:ph type="title"/>
          </p:nvPr>
        </p:nvSpPr>
        <p:spPr>
          <a:xfrm>
            <a:off x="844827" y="483671"/>
            <a:ext cx="10515600" cy="973345"/>
          </a:xfrm>
        </p:spPr>
        <p:txBody>
          <a:bodyPr>
            <a:normAutofit/>
          </a:bodyPr>
          <a:lstStyle/>
          <a:p>
            <a:pPr marL="457200" indent="-457200" algn="ctr">
              <a:buFont typeface="Wingdings" panose="05000000000000000000" pitchFamily="2" charset="2"/>
              <a:buChar char="Ø"/>
            </a:pPr>
            <a:r>
              <a:rPr lang="en-US" sz="3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LIMITATIONS of the Sensor(s) </a:t>
            </a:r>
          </a:p>
        </p:txBody>
      </p:sp>
      <p:graphicFrame>
        <p:nvGraphicFramePr>
          <p:cNvPr id="13" name="Content Placeholder 12">
            <a:extLst>
              <a:ext uri="{FF2B5EF4-FFF2-40B4-BE49-F238E27FC236}">
                <a16:creationId xmlns:a16="http://schemas.microsoft.com/office/drawing/2014/main" id="{CC7FE0A1-5186-4AD5-B2F5-AD167FE97293}"/>
              </a:ext>
            </a:extLst>
          </p:cNvPr>
          <p:cNvGraphicFramePr>
            <a:graphicFrameLocks noGrp="1"/>
          </p:cNvGraphicFramePr>
          <p:nvPr>
            <p:ph idx="1"/>
            <p:extLst/>
          </p:nvPr>
        </p:nvGraphicFramePr>
        <p:xfrm>
          <a:off x="1076596" y="1792034"/>
          <a:ext cx="10062545" cy="3115977"/>
        </p:xfrm>
        <a:graphic>
          <a:graphicData uri="http://schemas.openxmlformats.org/drawingml/2006/table">
            <a:tbl>
              <a:tblPr firstRow="1" bandRow="1">
                <a:tableStyleId>{5C22544A-7EE6-4342-B048-85BDC9FD1C3A}</a:tableStyleId>
              </a:tblPr>
              <a:tblGrid>
                <a:gridCol w="1049902">
                  <a:extLst>
                    <a:ext uri="{9D8B030D-6E8A-4147-A177-3AD203B41FA5}">
                      <a16:colId xmlns:a16="http://schemas.microsoft.com/office/drawing/2014/main" val="2023530431"/>
                    </a:ext>
                  </a:extLst>
                </a:gridCol>
                <a:gridCol w="2076212">
                  <a:extLst>
                    <a:ext uri="{9D8B030D-6E8A-4147-A177-3AD203B41FA5}">
                      <a16:colId xmlns:a16="http://schemas.microsoft.com/office/drawing/2014/main" val="1196892604"/>
                    </a:ext>
                  </a:extLst>
                </a:gridCol>
                <a:gridCol w="1781295">
                  <a:extLst>
                    <a:ext uri="{9D8B030D-6E8A-4147-A177-3AD203B41FA5}">
                      <a16:colId xmlns:a16="http://schemas.microsoft.com/office/drawing/2014/main" val="3274476347"/>
                    </a:ext>
                  </a:extLst>
                </a:gridCol>
                <a:gridCol w="1568955">
                  <a:extLst>
                    <a:ext uri="{9D8B030D-6E8A-4147-A177-3AD203B41FA5}">
                      <a16:colId xmlns:a16="http://schemas.microsoft.com/office/drawing/2014/main" val="3806898438"/>
                    </a:ext>
                  </a:extLst>
                </a:gridCol>
                <a:gridCol w="2135195">
                  <a:extLst>
                    <a:ext uri="{9D8B030D-6E8A-4147-A177-3AD203B41FA5}">
                      <a16:colId xmlns:a16="http://schemas.microsoft.com/office/drawing/2014/main" val="179347730"/>
                    </a:ext>
                  </a:extLst>
                </a:gridCol>
                <a:gridCol w="1450986">
                  <a:extLst>
                    <a:ext uri="{9D8B030D-6E8A-4147-A177-3AD203B41FA5}">
                      <a16:colId xmlns:a16="http://schemas.microsoft.com/office/drawing/2014/main" val="1953383426"/>
                    </a:ext>
                  </a:extLst>
                </a:gridCol>
              </a:tblGrid>
              <a:tr h="1038659">
                <a:tc>
                  <a:txBody>
                    <a:bodyPr/>
                    <a:lstStyle/>
                    <a:p>
                      <a:pPr algn="ctr"/>
                      <a:r>
                        <a:rPr lang="en-US" sz="1600" dirty="0">
                          <a:latin typeface="Times New Roman" panose="02020603050405020304" pitchFamily="18" charset="0"/>
                          <a:cs typeface="Times New Roman" panose="02020603050405020304" pitchFamily="18" charset="0"/>
                        </a:rPr>
                        <a:t>SL.NO.</a:t>
                      </a:r>
                    </a:p>
                  </a:txBody>
                  <a:tcPr marL="81397" marR="81397" marT="40698" marB="40698"/>
                </a:tc>
                <a:tc>
                  <a:txBody>
                    <a:bodyPr/>
                    <a:lstStyle/>
                    <a:p>
                      <a:pPr algn="ctr"/>
                      <a:r>
                        <a:rPr lang="en-US" sz="1600" dirty="0">
                          <a:latin typeface="Times New Roman" panose="02020603050405020304" pitchFamily="18" charset="0"/>
                          <a:cs typeface="Times New Roman" panose="02020603050405020304" pitchFamily="18" charset="0"/>
                        </a:rPr>
                        <a:t>Sensors</a:t>
                      </a:r>
                    </a:p>
                  </a:txBody>
                  <a:tcPr marL="81397" marR="81397" marT="40698" marB="40698"/>
                </a:tc>
                <a:tc gridSpan="4">
                  <a:txBody>
                    <a:bodyPr/>
                    <a:lstStyle/>
                    <a:p>
                      <a:pPr algn="ctr"/>
                      <a:r>
                        <a:rPr lang="en-US" sz="1600" dirty="0">
                          <a:latin typeface="Times New Roman" panose="02020603050405020304" pitchFamily="18" charset="0"/>
                          <a:cs typeface="Times New Roman" panose="02020603050405020304" pitchFamily="18" charset="0"/>
                        </a:rPr>
                        <a:t>Limitations</a:t>
                      </a:r>
                    </a:p>
                  </a:txBody>
                  <a:tcPr marL="81397" marR="81397" marT="40698" marB="40698"/>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45461851"/>
                  </a:ext>
                </a:extLst>
              </a:tr>
              <a:tr h="1038659">
                <a:tc>
                  <a:txBody>
                    <a:bodyPr/>
                    <a:lstStyle/>
                    <a:p>
                      <a:pPr algn="ctr"/>
                      <a:r>
                        <a:rPr lang="en-US" sz="1400" dirty="0">
                          <a:latin typeface="Times New Roman" panose="02020603050405020304" pitchFamily="18" charset="0"/>
                          <a:cs typeface="Times New Roman" panose="02020603050405020304" pitchFamily="18" charset="0"/>
                        </a:rPr>
                        <a:t>1</a:t>
                      </a:r>
                    </a:p>
                  </a:txBody>
                  <a:tcPr marL="81397" marR="81397" marT="40698" marB="40698"/>
                </a:tc>
                <a:tc>
                  <a:txBody>
                    <a:bodyPr/>
                    <a:lstStyle/>
                    <a:p>
                      <a:pPr marL="0" indent="0" algn="ctr">
                        <a:buFont typeface="+mj-lt"/>
                        <a:buNone/>
                      </a:pPr>
                      <a:r>
                        <a:rPr lang="en-US" sz="1400" dirty="0">
                          <a:latin typeface="Times New Roman" panose="02020603050405020304" pitchFamily="18" charset="0"/>
                          <a:cs typeface="Times New Roman" panose="02020603050405020304" pitchFamily="18" charset="0"/>
                        </a:rPr>
                        <a:t>Infrared Temperature Sensor (MXL90614)</a:t>
                      </a:r>
                    </a:p>
                    <a:p>
                      <a:pPr algn="ctr"/>
                      <a:endParaRPr lang="en-US" sz="1400" dirty="0">
                        <a:latin typeface="Times New Roman" panose="02020603050405020304" pitchFamily="18" charset="0"/>
                        <a:cs typeface="Times New Roman" panose="02020603050405020304" pitchFamily="18" charset="0"/>
                      </a:endParaRPr>
                    </a:p>
                  </a:txBody>
                  <a:tcPr marL="81397" marR="81397" marT="40698" marB="40698"/>
                </a:tc>
                <a:tc>
                  <a:txBody>
                    <a:bodyPr/>
                    <a:lstStyle/>
                    <a:p>
                      <a:pPr algn="ctr"/>
                      <a:r>
                        <a:rPr lang="en-US" sz="1400" dirty="0">
                          <a:latin typeface="Times New Roman" panose="02020603050405020304" pitchFamily="18" charset="0"/>
                          <a:cs typeface="Times New Roman" panose="02020603050405020304" pitchFamily="18" charset="0"/>
                        </a:rPr>
                        <a:t>Not applicable</a:t>
                      </a:r>
                    </a:p>
                  </a:txBody>
                  <a:tcPr marL="81397" marR="81397" marT="40698" marB="40698"/>
                </a:tc>
                <a:tc>
                  <a:txBody>
                    <a:bodyPr/>
                    <a:lstStyle/>
                    <a:p>
                      <a:pPr algn="ctr"/>
                      <a:r>
                        <a:rPr lang="en-US" sz="1400" dirty="0">
                          <a:latin typeface="Times New Roman" panose="02020603050405020304" pitchFamily="18" charset="0"/>
                          <a:cs typeface="Times New Roman" panose="02020603050405020304" pitchFamily="18" charset="0"/>
                        </a:rPr>
                        <a:t>3.6v - 5v</a:t>
                      </a:r>
                    </a:p>
                  </a:txBody>
                  <a:tcPr marL="81397" marR="81397" marT="40698" marB="40698"/>
                </a:tc>
                <a:tc>
                  <a:txBody>
                    <a:bodyPr/>
                    <a:lstStyle/>
                    <a:p>
                      <a:pPr algn="ctr"/>
                      <a:r>
                        <a:rPr lang="en-US" sz="1400" dirty="0">
                          <a:latin typeface="Times New Roman" panose="02020603050405020304" pitchFamily="18" charset="0"/>
                          <a:cs typeface="Times New Roman" panose="02020603050405020304" pitchFamily="18" charset="0"/>
                        </a:rPr>
                        <a:t>Ambient Temperature:</a:t>
                      </a:r>
                    </a:p>
                    <a:p>
                      <a:pPr algn="ctr"/>
                      <a:r>
                        <a:rPr lang="en-US" sz="1400" dirty="0">
                          <a:latin typeface="Times New Roman" panose="02020603050405020304" pitchFamily="18" charset="0"/>
                          <a:cs typeface="Times New Roman" panose="02020603050405020304" pitchFamily="18" charset="0"/>
                        </a:rPr>
                        <a:t> -40°C to 125°C </a:t>
                      </a:r>
                    </a:p>
                    <a:p>
                      <a:pPr algn="ctr"/>
                      <a:r>
                        <a:rPr lang="en-US" sz="1400" dirty="0">
                          <a:latin typeface="Times New Roman" panose="02020603050405020304" pitchFamily="18" charset="0"/>
                          <a:cs typeface="Times New Roman" panose="02020603050405020304" pitchFamily="18" charset="0"/>
                        </a:rPr>
                        <a:t>Object Temperature: </a:t>
                      </a:r>
                    </a:p>
                    <a:p>
                      <a:pPr algn="ctr"/>
                      <a:r>
                        <a:rPr lang="en-US" sz="1400" dirty="0">
                          <a:latin typeface="Times New Roman" panose="02020603050405020304" pitchFamily="18" charset="0"/>
                          <a:cs typeface="Times New Roman" panose="02020603050405020304" pitchFamily="18" charset="0"/>
                        </a:rPr>
                        <a:t>-70°C to 382.2°C </a:t>
                      </a:r>
                    </a:p>
                  </a:txBody>
                  <a:tcPr marL="81397" marR="81397" marT="40698" marB="40698"/>
                </a:tc>
                <a:tc>
                  <a:txBody>
                    <a:bodyPr/>
                    <a:lstStyle/>
                    <a:p>
                      <a:pPr algn="ctr"/>
                      <a:r>
                        <a:rPr lang="en-US" sz="1400" dirty="0">
                          <a:latin typeface="Times New Roman" panose="02020603050405020304" pitchFamily="18" charset="0"/>
                          <a:cs typeface="Times New Roman" panose="02020603050405020304" pitchFamily="18" charset="0"/>
                        </a:rPr>
                        <a:t>± 0.02° C </a:t>
                      </a:r>
                    </a:p>
                  </a:txBody>
                  <a:tcPr marL="81397" marR="81397" marT="40698" marB="40698"/>
                </a:tc>
                <a:extLst>
                  <a:ext uri="{0D108BD9-81ED-4DB2-BD59-A6C34878D82A}">
                    <a16:rowId xmlns:a16="http://schemas.microsoft.com/office/drawing/2014/main" val="3605966848"/>
                  </a:ext>
                </a:extLst>
              </a:tr>
              <a:tr h="1038659">
                <a:tc>
                  <a:txBody>
                    <a:bodyPr/>
                    <a:lstStyle/>
                    <a:p>
                      <a:pPr algn="ctr"/>
                      <a:r>
                        <a:rPr lang="en-US" sz="1400" dirty="0">
                          <a:latin typeface="Times New Roman" panose="02020603050405020304" pitchFamily="18" charset="0"/>
                          <a:cs typeface="Times New Roman" panose="02020603050405020304" pitchFamily="18" charset="0"/>
                        </a:rPr>
                        <a:t>3</a:t>
                      </a:r>
                    </a:p>
                  </a:txBody>
                  <a:tcPr marL="81397" marR="81397" marT="40698" marB="40698">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Oximeter Sensor (MAX30102)</a:t>
                      </a:r>
                    </a:p>
                    <a:p>
                      <a:pPr algn="ctr"/>
                      <a:endParaRPr lang="en-US" sz="1400" dirty="0">
                        <a:latin typeface="Times New Roman" panose="02020603050405020304" pitchFamily="18" charset="0"/>
                        <a:cs typeface="Times New Roman" panose="02020603050405020304" pitchFamily="18" charset="0"/>
                      </a:endParaRPr>
                    </a:p>
                  </a:txBody>
                  <a:tcPr marL="81397" marR="81397" marT="40698" marB="40698">
                    <a:solidFill>
                      <a:schemeClr val="accent1">
                        <a:lumMod val="40000"/>
                        <a:lumOff val="60000"/>
                      </a:schemeClr>
                    </a:solidFill>
                  </a:tcPr>
                </a:tc>
                <a:tc>
                  <a:txBody>
                    <a:bodyPr/>
                    <a:lstStyle/>
                    <a:p>
                      <a:pPr algn="ctr"/>
                      <a:r>
                        <a:rPr lang="en-US" sz="1400" dirty="0">
                          <a:latin typeface="Times New Roman" panose="02020603050405020304" pitchFamily="18" charset="0"/>
                          <a:cs typeface="Times New Roman" panose="02020603050405020304" pitchFamily="18" charset="0"/>
                        </a:rPr>
                        <a:t>7-9 seconds</a:t>
                      </a:r>
                    </a:p>
                  </a:txBody>
                  <a:tcPr marL="81397" marR="81397" marT="40698" marB="40698">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3.3v - 5v</a:t>
                      </a:r>
                    </a:p>
                    <a:p>
                      <a:pPr algn="ctr"/>
                      <a:endParaRPr lang="en-US" sz="1400" dirty="0">
                        <a:latin typeface="Times New Roman" panose="02020603050405020304" pitchFamily="18" charset="0"/>
                        <a:cs typeface="Times New Roman" panose="02020603050405020304" pitchFamily="18" charset="0"/>
                      </a:endParaRPr>
                    </a:p>
                  </a:txBody>
                  <a:tcPr marL="81397" marR="81397" marT="40698" marB="40698">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Not applicable</a:t>
                      </a:r>
                    </a:p>
                    <a:p>
                      <a:pPr algn="ctr"/>
                      <a:endParaRPr lang="en-US" sz="1400" dirty="0">
                        <a:latin typeface="Times New Roman" panose="02020603050405020304" pitchFamily="18" charset="0"/>
                        <a:cs typeface="Times New Roman" panose="02020603050405020304" pitchFamily="18" charset="0"/>
                      </a:endParaRPr>
                    </a:p>
                  </a:txBody>
                  <a:tcPr marL="81397" marR="81397" marT="40698" marB="40698">
                    <a:solidFill>
                      <a:schemeClr val="accent1">
                        <a:lumMod val="40000"/>
                        <a:lumOff val="60000"/>
                      </a:schemeClr>
                    </a:solidFill>
                  </a:tcPr>
                </a:tc>
                <a:tc>
                  <a:txBody>
                    <a:bodyPr/>
                    <a:lstStyle/>
                    <a:p>
                      <a:pPr algn="ctr"/>
                      <a:r>
                        <a:rPr lang="pl-PL" sz="1400" dirty="0">
                          <a:latin typeface="Times New Roman" panose="02020603050405020304" pitchFamily="18" charset="0"/>
                          <a:cs typeface="Times New Roman" panose="02020603050405020304" pitchFamily="18" charset="0"/>
                        </a:rPr>
                        <a:t>S</a:t>
                      </a:r>
                      <a:r>
                        <a:rPr lang="en-IN" sz="1400" dirty="0">
                          <a:latin typeface="Times New Roman" panose="02020603050405020304" pitchFamily="18" charset="0"/>
                          <a:cs typeface="Times New Roman" panose="02020603050405020304" pitchFamily="18" charset="0"/>
                        </a:rPr>
                        <a:t>p</a:t>
                      </a:r>
                      <a:r>
                        <a:rPr lang="pl-PL" sz="1400" dirty="0">
                          <a:latin typeface="Times New Roman" panose="02020603050405020304" pitchFamily="18" charset="0"/>
                          <a:cs typeface="Times New Roman" panose="02020603050405020304" pitchFamily="18" charset="0"/>
                        </a:rPr>
                        <a:t>O2</a:t>
                      </a:r>
                      <a:endParaRPr lang="en-US" sz="1400" dirty="0">
                        <a:latin typeface="Times New Roman" panose="02020603050405020304" pitchFamily="18" charset="0"/>
                        <a:cs typeface="Times New Roman" panose="02020603050405020304" pitchFamily="18" charset="0"/>
                      </a:endParaRPr>
                    </a:p>
                    <a:p>
                      <a:pPr algn="ctr"/>
                      <a:r>
                        <a:rPr lang="pl-PL" sz="1400" dirty="0">
                          <a:latin typeface="Times New Roman" panose="02020603050405020304" pitchFamily="18" charset="0"/>
                          <a:cs typeface="Times New Roman" panose="02020603050405020304" pitchFamily="18" charset="0"/>
                        </a:rPr>
                        <a:t>± (1</a:t>
                      </a:r>
                      <a:r>
                        <a:rPr lang="en-IN" sz="1400" dirty="0">
                          <a:latin typeface="Times New Roman" panose="02020603050405020304" pitchFamily="18" charset="0"/>
                          <a:cs typeface="Times New Roman" panose="02020603050405020304" pitchFamily="18" charset="0"/>
                        </a:rPr>
                        <a:t>% </a:t>
                      </a:r>
                      <a:r>
                        <a:rPr lang="pl-PL" sz="1400" dirty="0">
                          <a:latin typeface="Times New Roman" panose="02020603050405020304" pitchFamily="18" charset="0"/>
                          <a:cs typeface="Times New Roman" panose="02020603050405020304" pitchFamily="18" charset="0"/>
                        </a:rPr>
                        <a:t>to 2</a:t>
                      </a:r>
                      <a:r>
                        <a:rPr lang="en-IN" sz="1400" dirty="0">
                          <a:latin typeface="Times New Roman" panose="02020603050405020304" pitchFamily="18" charset="0"/>
                          <a:cs typeface="Times New Roman" panose="02020603050405020304" pitchFamily="18" charset="0"/>
                        </a:rPr>
                        <a:t>%</a:t>
                      </a:r>
                      <a:r>
                        <a:rPr lang="pl-PL" sz="1400" dirty="0">
                          <a:latin typeface="Times New Roman" panose="02020603050405020304" pitchFamily="18" charset="0"/>
                          <a:cs typeface="Times New Roman" panose="02020603050405020304" pitchFamily="18" charset="0"/>
                        </a:rPr>
                        <a:t>) </a:t>
                      </a:r>
                    </a:p>
                    <a:p>
                      <a:pPr algn="ctr"/>
                      <a:endParaRPr lang="en-US" sz="1400" dirty="0">
                        <a:latin typeface="Times New Roman" panose="02020603050405020304" pitchFamily="18" charset="0"/>
                        <a:cs typeface="Times New Roman" panose="02020603050405020304" pitchFamily="18" charset="0"/>
                      </a:endParaRPr>
                    </a:p>
                  </a:txBody>
                  <a:tcPr marL="81397" marR="81397" marT="40698" marB="40698">
                    <a:solidFill>
                      <a:schemeClr val="accent1">
                        <a:lumMod val="40000"/>
                        <a:lumOff val="60000"/>
                      </a:schemeClr>
                    </a:solidFill>
                  </a:tcPr>
                </a:tc>
                <a:extLst>
                  <a:ext uri="{0D108BD9-81ED-4DB2-BD59-A6C34878D82A}">
                    <a16:rowId xmlns:a16="http://schemas.microsoft.com/office/drawing/2014/main" val="4146988776"/>
                  </a:ext>
                </a:extLst>
              </a:tr>
            </a:tbl>
          </a:graphicData>
        </a:graphic>
      </p:graphicFrame>
      <p:sp>
        <p:nvSpPr>
          <p:cNvPr id="3" name="Slide Number Placeholder 2">
            <a:extLst>
              <a:ext uri="{FF2B5EF4-FFF2-40B4-BE49-F238E27FC236}">
                <a16:creationId xmlns:a16="http://schemas.microsoft.com/office/drawing/2014/main" id="{B1EF2191-FFD4-4754-A9BD-97AC652D3A4D}"/>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10</a:t>
            </a:r>
          </a:p>
        </p:txBody>
      </p:sp>
      <p:graphicFrame>
        <p:nvGraphicFramePr>
          <p:cNvPr id="16" name="Table 15">
            <a:extLst>
              <a:ext uri="{FF2B5EF4-FFF2-40B4-BE49-F238E27FC236}">
                <a16:creationId xmlns:a16="http://schemas.microsoft.com/office/drawing/2014/main" id="{47551FF4-2FB2-4ACA-B5F2-036E67CBEA3F}"/>
              </a:ext>
            </a:extLst>
          </p:cNvPr>
          <p:cNvGraphicFramePr>
            <a:graphicFrameLocks noGrp="1"/>
          </p:cNvGraphicFramePr>
          <p:nvPr>
            <p:extLst/>
          </p:nvPr>
        </p:nvGraphicFramePr>
        <p:xfrm>
          <a:off x="4202715" y="2264228"/>
          <a:ext cx="6936426" cy="569076"/>
        </p:xfrm>
        <a:graphic>
          <a:graphicData uri="http://schemas.openxmlformats.org/drawingml/2006/table">
            <a:tbl>
              <a:tblPr firstRow="1" bandRow="1">
                <a:tableStyleId>{5C22544A-7EE6-4342-B048-85BDC9FD1C3A}</a:tableStyleId>
              </a:tblPr>
              <a:tblGrid>
                <a:gridCol w="1789870">
                  <a:extLst>
                    <a:ext uri="{9D8B030D-6E8A-4147-A177-3AD203B41FA5}">
                      <a16:colId xmlns:a16="http://schemas.microsoft.com/office/drawing/2014/main" val="1541082478"/>
                    </a:ext>
                  </a:extLst>
                </a:gridCol>
                <a:gridCol w="1554566">
                  <a:extLst>
                    <a:ext uri="{9D8B030D-6E8A-4147-A177-3AD203B41FA5}">
                      <a16:colId xmlns:a16="http://schemas.microsoft.com/office/drawing/2014/main" val="3466005338"/>
                    </a:ext>
                  </a:extLst>
                </a:gridCol>
                <a:gridCol w="2143417">
                  <a:extLst>
                    <a:ext uri="{9D8B030D-6E8A-4147-A177-3AD203B41FA5}">
                      <a16:colId xmlns:a16="http://schemas.microsoft.com/office/drawing/2014/main" val="745263533"/>
                    </a:ext>
                  </a:extLst>
                </a:gridCol>
                <a:gridCol w="1448573">
                  <a:extLst>
                    <a:ext uri="{9D8B030D-6E8A-4147-A177-3AD203B41FA5}">
                      <a16:colId xmlns:a16="http://schemas.microsoft.com/office/drawing/2014/main" val="223509142"/>
                    </a:ext>
                  </a:extLst>
                </a:gridCol>
              </a:tblGrid>
              <a:tr h="439689">
                <a:tc>
                  <a:txBody>
                    <a:bodyPr/>
                    <a:lstStyle/>
                    <a:p>
                      <a:pPr algn="ctr"/>
                      <a:r>
                        <a:rPr lang="en-US" sz="1600" dirty="0">
                          <a:latin typeface="Times New Roman" panose="02020603050405020304" pitchFamily="18" charset="0"/>
                          <a:cs typeface="Times New Roman" panose="02020603050405020304" pitchFamily="18" charset="0"/>
                        </a:rPr>
                        <a:t>Time Complexities</a:t>
                      </a:r>
                    </a:p>
                  </a:txBody>
                  <a:tcPr marL="81397" marR="81397" marT="40698" marB="40698"/>
                </a:tc>
                <a:tc>
                  <a:txBody>
                    <a:bodyPr/>
                    <a:lstStyle/>
                    <a:p>
                      <a:pPr algn="ctr"/>
                      <a:r>
                        <a:rPr lang="en-US" sz="1600" dirty="0">
                          <a:latin typeface="Times New Roman" panose="02020603050405020304" pitchFamily="18" charset="0"/>
                          <a:cs typeface="Times New Roman" panose="02020603050405020304" pitchFamily="18" charset="0"/>
                        </a:rPr>
                        <a:t>Working Voltage</a:t>
                      </a:r>
                    </a:p>
                  </a:txBody>
                  <a:tcPr marL="81397" marR="81397" marT="40698" marB="40698"/>
                </a:tc>
                <a:tc>
                  <a:txBody>
                    <a:bodyPr/>
                    <a:lstStyle/>
                    <a:p>
                      <a:pPr algn="ctr"/>
                      <a:r>
                        <a:rPr lang="en-US" sz="1600" dirty="0">
                          <a:latin typeface="Times New Roman" panose="02020603050405020304" pitchFamily="18" charset="0"/>
                          <a:cs typeface="Times New Roman" panose="02020603050405020304" pitchFamily="18" charset="0"/>
                        </a:rPr>
                        <a:t>Operating Temperature</a:t>
                      </a:r>
                    </a:p>
                  </a:txBody>
                  <a:tcPr marL="81397" marR="81397" marT="40698" marB="40698"/>
                </a:tc>
                <a:tc>
                  <a:txBody>
                    <a:bodyPr/>
                    <a:lstStyle/>
                    <a:p>
                      <a:pPr algn="ctr"/>
                      <a:r>
                        <a:rPr lang="en-US" sz="1600" dirty="0">
                          <a:latin typeface="Times New Roman" panose="02020603050405020304" pitchFamily="18" charset="0"/>
                          <a:cs typeface="Times New Roman" panose="02020603050405020304" pitchFamily="18" charset="0"/>
                        </a:rPr>
                        <a:t>Error</a:t>
                      </a:r>
                    </a:p>
                  </a:txBody>
                  <a:tcPr marL="81397" marR="81397" marT="40698" marB="40698"/>
                </a:tc>
                <a:extLst>
                  <a:ext uri="{0D108BD9-81ED-4DB2-BD59-A6C34878D82A}">
                    <a16:rowId xmlns:a16="http://schemas.microsoft.com/office/drawing/2014/main" val="4176054589"/>
                  </a:ext>
                </a:extLst>
              </a:tr>
            </a:tbl>
          </a:graphicData>
        </a:graphic>
      </p:graphicFrame>
    </p:spTree>
    <p:extLst>
      <p:ext uri="{BB962C8B-B14F-4D97-AF65-F5344CB8AC3E}">
        <p14:creationId xmlns:p14="http://schemas.microsoft.com/office/powerpoint/2010/main" val="4162463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B0D9A-D272-488E-A9CC-1AFD29146BBD}"/>
              </a:ext>
            </a:extLst>
          </p:cNvPr>
          <p:cNvSpPr>
            <a:spLocks noGrp="1"/>
          </p:cNvSpPr>
          <p:nvPr>
            <p:ph type="title"/>
          </p:nvPr>
        </p:nvSpPr>
        <p:spPr>
          <a:xfrm>
            <a:off x="1425324" y="92886"/>
            <a:ext cx="9341352" cy="1280890"/>
          </a:xfrm>
        </p:spPr>
        <p:txBody>
          <a:bodyPr>
            <a:normAutofit/>
          </a:bodyPr>
          <a:lstStyle/>
          <a:p>
            <a:pPr marL="457200" indent="-457200" algn="ctr">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Statistical data representing the social impact of the prototype</a:t>
            </a:r>
            <a:endParaRPr lang="en-IN" sz="3200" b="1" dirty="0">
              <a:latin typeface="Times New Roman" panose="02020603050405020304" pitchFamily="18" charset="0"/>
              <a:cs typeface="Times New Roman" panose="02020603050405020304" pitchFamily="18" charset="0"/>
            </a:endParaRPr>
          </a:p>
        </p:txBody>
      </p:sp>
      <p:graphicFrame>
        <p:nvGraphicFramePr>
          <p:cNvPr id="10" name="Content Placeholder 9">
            <a:extLst>
              <a:ext uri="{FF2B5EF4-FFF2-40B4-BE49-F238E27FC236}">
                <a16:creationId xmlns:a16="http://schemas.microsoft.com/office/drawing/2014/main" id="{B61DAF55-B1FC-44FA-B3A0-FC6DB201638B}"/>
              </a:ext>
            </a:extLst>
          </p:cNvPr>
          <p:cNvGraphicFramePr>
            <a:graphicFrameLocks noGrp="1"/>
          </p:cNvGraphicFramePr>
          <p:nvPr>
            <p:ph idx="1"/>
            <p:extLst/>
          </p:nvPr>
        </p:nvGraphicFramePr>
        <p:xfrm>
          <a:off x="1501131" y="1385477"/>
          <a:ext cx="7590993" cy="3216981"/>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a:extLst>
              <a:ext uri="{FF2B5EF4-FFF2-40B4-BE49-F238E27FC236}">
                <a16:creationId xmlns:a16="http://schemas.microsoft.com/office/drawing/2014/main" id="{5AA82C70-4E07-46D8-9A38-9791B72F28A7}"/>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11</a:t>
            </a:fld>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F70DE16-0E22-4519-82B3-C8B0C8DCECED}"/>
              </a:ext>
            </a:extLst>
          </p:cNvPr>
          <p:cNvSpPr txBox="1"/>
          <p:nvPr/>
        </p:nvSpPr>
        <p:spPr>
          <a:xfrm>
            <a:off x="1501131" y="4742823"/>
            <a:ext cx="9155590" cy="230832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Demographic Estimation :-</a:t>
            </a:r>
          </a:p>
          <a:p>
            <a:r>
              <a:rPr lang="en-US" sz="1600" dirty="0">
                <a:latin typeface="Times New Roman" panose="02020603050405020304" pitchFamily="18" charset="0"/>
                <a:cs typeface="Times New Roman" panose="02020603050405020304" pitchFamily="18" charset="0"/>
              </a:rPr>
              <a:t>As stated by </a:t>
            </a:r>
            <a:r>
              <a:rPr lang="en-US" sz="1600" b="1" dirty="0">
                <a:latin typeface="Times New Roman" panose="02020603050405020304" pitchFamily="18" charset="0"/>
                <a:cs typeface="Times New Roman" panose="02020603050405020304" pitchFamily="18" charset="0"/>
              </a:rPr>
              <a:t>WHO</a:t>
            </a:r>
            <a:r>
              <a:rPr lang="en-US" sz="1600" dirty="0">
                <a:latin typeface="Times New Roman" panose="02020603050405020304" pitchFamily="18" charset="0"/>
                <a:cs typeface="Times New Roman" panose="02020603050405020304" pitchFamily="18" charset="0"/>
              </a:rPr>
              <a:t> 10 people among 100 are tested to be Corona positive.</a:t>
            </a:r>
          </a:p>
          <a:p>
            <a:r>
              <a:rPr lang="en-US" sz="1600" dirty="0">
                <a:latin typeface="Times New Roman" panose="02020603050405020304" pitchFamily="18" charset="0"/>
                <a:cs typeface="Times New Roman" panose="02020603050405020304" pitchFamily="18" charset="0"/>
              </a:rPr>
              <a:t>Now, after the installation of the prototype in real world scenario :-</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Total candidates taken for consideration – 100</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Total candidates </a:t>
            </a:r>
            <a:r>
              <a:rPr lang="en-US" sz="1600" dirty="0">
                <a:highlight>
                  <a:srgbClr val="FFFF00"/>
                </a:highlight>
                <a:latin typeface="Times New Roman" panose="02020603050405020304" pitchFamily="18" charset="0"/>
                <a:cs typeface="Times New Roman" panose="02020603050405020304" pitchFamily="18" charset="0"/>
              </a:rPr>
              <a:t>actually</a:t>
            </a:r>
            <a:r>
              <a:rPr lang="en-US" sz="1600" dirty="0">
                <a:latin typeface="Times New Roman" panose="02020603050405020304" pitchFamily="18" charset="0"/>
                <a:cs typeface="Times New Roman" panose="02020603050405020304" pitchFamily="18" charset="0"/>
              </a:rPr>
              <a:t> found to be corona (+)ve – 10 </a:t>
            </a:r>
          </a:p>
          <a:p>
            <a:pPr marL="285750" indent="-285750">
              <a:buFont typeface="Arial" panose="020B0604020202020204" pitchFamily="34" charset="0"/>
              <a:buChar char="•"/>
            </a:pPr>
            <a:r>
              <a:rPr lang="en-US" sz="1600" dirty="0">
                <a:highlight>
                  <a:srgbClr val="FFFF00"/>
                </a:highlight>
                <a:latin typeface="Times New Roman" panose="02020603050405020304" pitchFamily="18" charset="0"/>
                <a:cs typeface="Times New Roman" panose="02020603050405020304" pitchFamily="18" charset="0"/>
              </a:rPr>
              <a:t>Estimated</a:t>
            </a:r>
            <a:r>
              <a:rPr lang="en-US" sz="1600" dirty="0">
                <a:latin typeface="Times New Roman" panose="02020603050405020304" pitchFamily="18" charset="0"/>
                <a:cs typeface="Times New Roman" panose="02020603050405020304" pitchFamily="18" charset="0"/>
              </a:rPr>
              <a:t> success rate of the prototype – 7 </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Thus, we can validate that the efficiency of the prototype in real world scenario is – </a:t>
            </a:r>
            <a:r>
              <a:rPr lang="en-US" sz="1600" b="1" dirty="0">
                <a:highlight>
                  <a:srgbClr val="FFFF00"/>
                </a:highlight>
                <a:latin typeface="Times New Roman" panose="02020603050405020304" pitchFamily="18" charset="0"/>
                <a:cs typeface="Times New Roman" panose="02020603050405020304" pitchFamily="18" charset="0"/>
              </a:rPr>
              <a:t>(70% - 80%)</a:t>
            </a:r>
          </a:p>
          <a:p>
            <a:endParaRPr lang="en-US"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9F35334A-F48C-4B20-9A4E-7AE808CA11BF}"/>
              </a:ext>
            </a:extLst>
          </p:cNvPr>
          <p:cNvSpPr/>
          <p:nvPr/>
        </p:nvSpPr>
        <p:spPr>
          <a:xfrm>
            <a:off x="9299408" y="2310651"/>
            <a:ext cx="2714625" cy="1280889"/>
          </a:xfrm>
          <a:prstGeom prst="roundRect">
            <a:avLst>
              <a:gd name="adj" fmla="val 22106"/>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tx1"/>
                </a:solidFill>
                <a:latin typeface="Times New Roman" panose="02020603050405020304" pitchFamily="18" charset="0"/>
                <a:cs typeface="Times New Roman" panose="02020603050405020304" pitchFamily="18" charset="0"/>
              </a:rPr>
              <a:t>*All the values that are taken into consideration for the preparation of the above demographic chart calculations, </a:t>
            </a:r>
            <a:r>
              <a:rPr lang="en-US" sz="1400" b="1" dirty="0">
                <a:solidFill>
                  <a:schemeClr val="tx1"/>
                </a:solidFill>
                <a:latin typeface="Times New Roman" panose="02020603050405020304" pitchFamily="18" charset="0"/>
                <a:cs typeface="Times New Roman" panose="02020603050405020304" pitchFamily="18" charset="0"/>
              </a:rPr>
              <a:t>are experiment based</a:t>
            </a:r>
            <a:r>
              <a:rPr lang="en-US" sz="1400" dirty="0">
                <a:solidFill>
                  <a:schemeClr val="tx1"/>
                </a:solidFill>
                <a:latin typeface="Times New Roman" panose="02020603050405020304" pitchFamily="18" charset="0"/>
                <a:cs typeface="Times New Roman" panose="02020603050405020304" pitchFamily="18" charset="0"/>
              </a:rPr>
              <a:t>.</a:t>
            </a:r>
            <a:endParaRPr lang="en-IN" sz="1400" dirty="0">
              <a:solidFill>
                <a:schemeClr val="tx1"/>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E9EC97A0-E4C2-47FB-8025-08B44D66ACDC}"/>
              </a:ext>
            </a:extLst>
          </p:cNvPr>
          <p:cNvSpPr/>
          <p:nvPr/>
        </p:nvSpPr>
        <p:spPr>
          <a:xfrm>
            <a:off x="9320930" y="3731905"/>
            <a:ext cx="2714625" cy="870553"/>
          </a:xfrm>
          <a:prstGeom prst="roundRect">
            <a:avLst>
              <a:gd name="adj" fmla="val 22106"/>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solidFill>
                  <a:schemeClr val="tx1"/>
                </a:solidFill>
                <a:latin typeface="Times New Roman" panose="02020603050405020304" pitchFamily="18" charset="0"/>
                <a:cs typeface="Times New Roman" panose="02020603050405020304" pitchFamily="18" charset="0"/>
              </a:rPr>
              <a:t>Scale</a:t>
            </a:r>
            <a:r>
              <a:rPr lang="en-IN" sz="1400" b="1" dirty="0">
                <a:solidFill>
                  <a:schemeClr val="tx1"/>
                </a:solidFill>
                <a:latin typeface="Times New Roman" panose="02020603050405020304" pitchFamily="18" charset="0"/>
                <a:cs typeface="Times New Roman" panose="02020603050405020304" pitchFamily="18" charset="0"/>
              </a:rPr>
              <a:t> :-</a:t>
            </a:r>
          </a:p>
          <a:p>
            <a:pPr algn="just"/>
            <a:r>
              <a:rPr lang="en-US" sz="1400" dirty="0">
                <a:solidFill>
                  <a:schemeClr val="tx1"/>
                </a:solidFill>
                <a:latin typeface="Times New Roman" panose="02020603050405020304" pitchFamily="18" charset="0"/>
                <a:cs typeface="Times New Roman" panose="02020603050405020304" pitchFamily="18" charset="0"/>
              </a:rPr>
              <a:t>*</a:t>
            </a:r>
            <a:r>
              <a:rPr lang="en-IN" sz="1400" dirty="0">
                <a:solidFill>
                  <a:schemeClr val="tx1"/>
                </a:solidFill>
                <a:latin typeface="Times New Roman" panose="02020603050405020304" pitchFamily="18" charset="0"/>
                <a:cs typeface="Times New Roman" panose="02020603050405020304" pitchFamily="18" charset="0"/>
              </a:rPr>
              <a:t> Each division on the Y-axis is a multiple of 5 million.</a:t>
            </a:r>
            <a:endParaRPr lang="en-US" sz="1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7125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animEffect transition="in" filter="fade">
                                      <p:cBhvr>
                                        <p:cTn id="7" dur="500"/>
                                        <p:tgtEl>
                                          <p:spTgt spid="10">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fade">
                                      <p:cBhvr>
                                        <p:cTn id="12" dur="500"/>
                                        <p:tgtEl>
                                          <p:spTgt spid="10">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fade">
                                      <p:cBhvr>
                                        <p:cTn id="17" dur="500"/>
                                        <p:tgtEl>
                                          <p:spTgt spid="10">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fade">
                                      <p:cBhvr>
                                        <p:cTn id="22" dur="500"/>
                                        <p:tgtEl>
                                          <p:spTgt spid="10">
                                            <p:graphicEl>
                                              <a:chart seriesIdx="2" categoryIdx="-4" bldStep="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Chart bld="series"/>
        </p:bldSub>
      </p:bldGraphic>
      <p:bldP spid="3" grpId="0"/>
      <p:bldP spid="5"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1B1BE-0F24-4386-8004-B3B944540E2D}"/>
              </a:ext>
            </a:extLst>
          </p:cNvPr>
          <p:cNvSpPr>
            <a:spLocks noGrp="1"/>
          </p:cNvSpPr>
          <p:nvPr>
            <p:ph type="title"/>
          </p:nvPr>
        </p:nvSpPr>
        <p:spPr>
          <a:xfrm>
            <a:off x="460714" y="625820"/>
            <a:ext cx="11461071" cy="1325563"/>
          </a:xfrm>
        </p:spPr>
        <p:txBody>
          <a:bodyPr>
            <a:normAutofit/>
          </a:bodyPr>
          <a:lstStyle/>
          <a:p>
            <a:pPr algn="ctr"/>
            <a:r>
              <a:rPr lang="en-US" sz="3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MARKET ANALYSIS AND FUTURE SCOPE </a:t>
            </a:r>
          </a:p>
        </p:txBody>
      </p:sp>
      <p:sp>
        <p:nvSpPr>
          <p:cNvPr id="3" name="Content Placeholder 2">
            <a:extLst>
              <a:ext uri="{FF2B5EF4-FFF2-40B4-BE49-F238E27FC236}">
                <a16:creationId xmlns:a16="http://schemas.microsoft.com/office/drawing/2014/main" id="{1663AD1D-0E8E-44F5-9007-D8398841C7AF}"/>
              </a:ext>
            </a:extLst>
          </p:cNvPr>
          <p:cNvSpPr>
            <a:spLocks noGrp="1"/>
          </p:cNvSpPr>
          <p:nvPr>
            <p:ph idx="1"/>
          </p:nvPr>
        </p:nvSpPr>
        <p:spPr>
          <a:xfrm>
            <a:off x="842961" y="1314869"/>
            <a:ext cx="10506075" cy="3752431"/>
          </a:xfrm>
          <a:noFill/>
        </p:spPr>
        <p:txBody>
          <a:bodyPr>
            <a:normAutofit/>
          </a:bodyPr>
          <a:lstStyle/>
          <a:p>
            <a:pPr marL="0" indent="0" algn="just">
              <a:buNone/>
            </a:pPr>
            <a:endParaRPr lang="en-US" b="1"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Through proper analysis of the market it is concluded that the model is </a:t>
            </a:r>
            <a:r>
              <a:rPr lang="en-US" dirty="0">
                <a:solidFill>
                  <a:schemeClr val="tx1"/>
                </a:solidFill>
                <a:highlight>
                  <a:srgbClr val="FFFF00"/>
                </a:highlight>
                <a:latin typeface="Times New Roman" panose="02020603050405020304" pitchFamily="18" charset="0"/>
                <a:cs typeface="Times New Roman" panose="02020603050405020304" pitchFamily="18" charset="0"/>
              </a:rPr>
              <a:t>cost-effective, highly durable, portable, and mostly a one-time investment</a:t>
            </a:r>
            <a:r>
              <a:rPr lang="en-US" dirty="0">
                <a:solidFill>
                  <a:schemeClr val="tx1"/>
                </a:solidFill>
                <a:latin typeface="Times New Roman" panose="02020603050405020304" pitchFamily="18" charset="0"/>
                <a:cs typeface="Times New Roman" panose="02020603050405020304" pitchFamily="18" charset="0"/>
              </a:rPr>
              <a:t>. </a:t>
            </a:r>
          </a:p>
          <a:p>
            <a:pPr algn="just">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In the future, it can be used as a </a:t>
            </a:r>
            <a:r>
              <a:rPr lang="en-US" dirty="0">
                <a:solidFill>
                  <a:schemeClr val="tx1"/>
                </a:solidFill>
                <a:highlight>
                  <a:srgbClr val="FFFF00"/>
                </a:highlight>
                <a:latin typeface="Times New Roman" panose="02020603050405020304" pitchFamily="18" charset="0"/>
                <a:cs typeface="Times New Roman" panose="02020603050405020304" pitchFamily="18" charset="0"/>
              </a:rPr>
              <a:t>health monitoring device </a:t>
            </a:r>
            <a:r>
              <a:rPr lang="en-US" dirty="0">
                <a:solidFill>
                  <a:schemeClr val="tx1"/>
                </a:solidFill>
                <a:latin typeface="Times New Roman" panose="02020603050405020304" pitchFamily="18" charset="0"/>
                <a:cs typeface="Times New Roman" panose="02020603050405020304" pitchFamily="18" charset="0"/>
              </a:rPr>
              <a:t>in hospital and other pharmaceutical labs </a:t>
            </a:r>
          </a:p>
          <a:p>
            <a:pPr algn="just">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In the future through the introduction of fast pace technology and other advancements, ARM-based microcontrollers can be used to improve the </a:t>
            </a:r>
            <a:r>
              <a:rPr lang="en-US" dirty="0">
                <a:solidFill>
                  <a:schemeClr val="tx1"/>
                </a:solidFill>
                <a:highlight>
                  <a:srgbClr val="FFFF00"/>
                </a:highlight>
                <a:latin typeface="Times New Roman" panose="02020603050405020304" pitchFamily="18" charset="0"/>
                <a:cs typeface="Times New Roman" panose="02020603050405020304" pitchFamily="18" charset="0"/>
              </a:rPr>
              <a:t>sequential reading, writing and uploading </a:t>
            </a:r>
            <a:r>
              <a:rPr lang="en-US" dirty="0">
                <a:solidFill>
                  <a:schemeClr val="tx1"/>
                </a:solidFill>
                <a:latin typeface="Times New Roman" panose="02020603050405020304" pitchFamily="18" charset="0"/>
                <a:cs typeface="Times New Roman" panose="02020603050405020304" pitchFamily="18" charset="0"/>
              </a:rPr>
              <a:t>speed of the database on the cloud server</a:t>
            </a:r>
          </a:p>
          <a:p>
            <a:pPr marL="0" indent="0" algn="just">
              <a:buNone/>
            </a:pPr>
            <a:endParaRPr lang="en-US" b="1"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EC6D067-62EE-4AE0-9D2B-09D0C53B36E6}"/>
              </a:ext>
            </a:extLst>
          </p:cNvPr>
          <p:cNvSpPr>
            <a:spLocks noGrp="1"/>
          </p:cNvSpPr>
          <p:nvPr>
            <p:ph type="sldNum" sz="quarter" idx="12"/>
          </p:nvPr>
        </p:nvSpPr>
        <p:spPr/>
        <p:txBody>
          <a:bodyPr/>
          <a:lstStyle/>
          <a:p>
            <a:fld id="{1C4A0562-89D2-4A19-A419-0B4E0B69ED2E}" type="slidenum">
              <a:rPr lang="en-US" smtClean="0">
                <a:latin typeface="Times New Roman" panose="02020603050405020304" pitchFamily="18" charset="0"/>
                <a:cs typeface="Times New Roman" panose="02020603050405020304" pitchFamily="18" charset="0"/>
              </a:rPr>
              <a:t>12</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709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D86DD-3B8E-4587-88FC-1595459A6643}"/>
              </a:ext>
            </a:extLst>
          </p:cNvPr>
          <p:cNvSpPr>
            <a:spLocks noGrp="1"/>
          </p:cNvSpPr>
          <p:nvPr>
            <p:ph type="title"/>
          </p:nvPr>
        </p:nvSpPr>
        <p:spPr>
          <a:xfrm>
            <a:off x="838200" y="668158"/>
            <a:ext cx="10515600" cy="1325563"/>
          </a:xfrm>
        </p:spPr>
        <p:txBody>
          <a:bodyPr/>
          <a:lstStyle/>
          <a:p>
            <a:pPr algn="ctr"/>
            <a:r>
              <a:rPr lang="en-US"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E323AC0B-F922-4564-8186-1FE3B75A65F4}"/>
              </a:ext>
            </a:extLst>
          </p:cNvPr>
          <p:cNvSpPr>
            <a:spLocks noGrp="1"/>
          </p:cNvSpPr>
          <p:nvPr>
            <p:ph idx="1"/>
          </p:nvPr>
        </p:nvSpPr>
        <p:spPr>
          <a:xfrm>
            <a:off x="838200" y="1272531"/>
            <a:ext cx="10515600" cy="4641302"/>
          </a:xfrm>
          <a:noFill/>
        </p:spPr>
        <p:txBody>
          <a:bodyPr>
            <a:normAutofit/>
          </a:bodyPr>
          <a:lstStyle/>
          <a:p>
            <a:pPr marL="0" indent="0" algn="just">
              <a:buNone/>
            </a:pP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000" dirty="0">
                <a:solidFill>
                  <a:schemeClr val="tx1"/>
                </a:solidFill>
                <a:latin typeface="Times New Roman" panose="02020603050405020304" pitchFamily="18" charset="0"/>
                <a:cs typeface="Times New Roman" panose="02020603050405020304" pitchFamily="18" charset="0"/>
              </a:rPr>
              <a:t>The aim of this system is to automate the manual task along with maintaining a proper record of people entering the crowd places such as hospital, shopping complexes, bank, etc.</a:t>
            </a:r>
          </a:p>
          <a:p>
            <a:pPr algn="just"/>
            <a:r>
              <a:rPr lang="en-IN" sz="2000" dirty="0">
                <a:solidFill>
                  <a:schemeClr val="tx1"/>
                </a:solidFill>
                <a:latin typeface="Times New Roman" panose="02020603050405020304" pitchFamily="18" charset="0"/>
                <a:cs typeface="Times New Roman" panose="02020603050405020304" pitchFamily="18" charset="0"/>
              </a:rPr>
              <a:t> Through this proposition, we can move one step ahead towards building </a:t>
            </a:r>
            <a:r>
              <a:rPr lang="en-IN" sz="2000" dirty="0">
                <a:solidFill>
                  <a:schemeClr val="tx1"/>
                </a:solidFill>
                <a:highlight>
                  <a:srgbClr val="FFFF00"/>
                </a:highlight>
                <a:latin typeface="Times New Roman" panose="02020603050405020304" pitchFamily="18" charset="0"/>
                <a:cs typeface="Times New Roman" panose="02020603050405020304" pitchFamily="18" charset="0"/>
              </a:rPr>
              <a:t>Smart City where live health monitoring facility will be a boon to human world</a:t>
            </a:r>
            <a:r>
              <a:rPr lang="en-IN" sz="2000" dirty="0">
                <a:solidFill>
                  <a:schemeClr val="tx1"/>
                </a:solidFill>
                <a:latin typeface="Times New Roman" panose="02020603050405020304" pitchFamily="18" charset="0"/>
                <a:cs typeface="Times New Roman" panose="02020603050405020304" pitchFamily="18" charset="0"/>
              </a:rPr>
              <a:t>, and is one of the renovation hotspots in this recent world.</a:t>
            </a:r>
          </a:p>
        </p:txBody>
      </p:sp>
      <p:sp>
        <p:nvSpPr>
          <p:cNvPr id="4" name="Slide Number Placeholder 3">
            <a:extLst>
              <a:ext uri="{FF2B5EF4-FFF2-40B4-BE49-F238E27FC236}">
                <a16:creationId xmlns:a16="http://schemas.microsoft.com/office/drawing/2014/main" id="{BD7159E2-1AFF-4ABE-B15C-2798283A91DA}"/>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13</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9521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9800E-F813-46EF-B2C1-500E1968C53F}"/>
              </a:ext>
            </a:extLst>
          </p:cNvPr>
          <p:cNvSpPr>
            <a:spLocks noGrp="1"/>
          </p:cNvSpPr>
          <p:nvPr>
            <p:ph type="title"/>
          </p:nvPr>
        </p:nvSpPr>
        <p:spPr>
          <a:xfrm>
            <a:off x="1640156" y="318104"/>
            <a:ext cx="8911687" cy="652240"/>
          </a:xfrm>
        </p:spPr>
        <p:txBody>
          <a:bodyPr>
            <a:normAutofit/>
          </a:bodyPr>
          <a:lstStyle/>
          <a:p>
            <a:r>
              <a:rPr lang="en-US" sz="3200" dirty="0">
                <a:latin typeface="Times New Roman" panose="02020603050405020304" pitchFamily="18" charset="0"/>
                <a:cs typeface="Times New Roman" panose="02020603050405020304" pitchFamily="18" charset="0"/>
              </a:rPr>
              <a:t>Reference :-</a:t>
            </a: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36187A5-8DDC-49FC-9ED1-8AE6CD90BD7A}"/>
              </a:ext>
            </a:extLst>
          </p:cNvPr>
          <p:cNvSpPr>
            <a:spLocks noGrp="1"/>
          </p:cNvSpPr>
          <p:nvPr>
            <p:ph idx="1"/>
          </p:nvPr>
        </p:nvSpPr>
        <p:spPr>
          <a:xfrm>
            <a:off x="1640156" y="970344"/>
            <a:ext cx="8915400" cy="5569551"/>
          </a:xfrm>
        </p:spPr>
        <p:txBody>
          <a:bodyPr>
            <a:normAutofit lnSpcReduction="10000"/>
          </a:bodyPr>
          <a:lstStyle/>
          <a:p>
            <a:pPr lvl="0" hangingPunct="0"/>
            <a:r>
              <a:rPr lang="en-US" sz="1100" dirty="0">
                <a:latin typeface="Times New Roman" panose="02020603050405020304" pitchFamily="18" charset="0"/>
                <a:cs typeface="Times New Roman" panose="02020603050405020304" pitchFamily="18" charset="0"/>
              </a:rPr>
              <a:t>Wu, Q.H., </a:t>
            </a:r>
            <a:r>
              <a:rPr lang="en-US" sz="1100" dirty="0" err="1">
                <a:latin typeface="Times New Roman" panose="02020603050405020304" pitchFamily="18" charset="0"/>
                <a:cs typeface="Times New Roman" panose="02020603050405020304" pitchFamily="18" charset="0"/>
              </a:rPr>
              <a:t>Buse</a:t>
            </a:r>
            <a:r>
              <a:rPr lang="en-US" sz="1100" dirty="0">
                <a:latin typeface="Times New Roman" panose="02020603050405020304" pitchFamily="18" charset="0"/>
                <a:cs typeface="Times New Roman" panose="02020603050405020304" pitchFamily="18" charset="0"/>
              </a:rPr>
              <a:t>, D.P., Feng, J.Q. </a:t>
            </a:r>
            <a:r>
              <a:rPr lang="en-US" sz="1100" i="1" dirty="0">
                <a:latin typeface="Times New Roman" panose="02020603050405020304" pitchFamily="18" charset="0"/>
                <a:cs typeface="Times New Roman" panose="02020603050405020304" pitchFamily="18" charset="0"/>
              </a:rPr>
              <a:t>et al.</a:t>
            </a:r>
            <a:r>
              <a:rPr lang="en-US" sz="1100" dirty="0">
                <a:latin typeface="Times New Roman" panose="02020603050405020304" pitchFamily="18" charset="0"/>
                <a:cs typeface="Times New Roman" panose="02020603050405020304" pitchFamily="18" charset="0"/>
              </a:rPr>
              <a:t> e-Automation, an architecture for distributed industrial automation systems. </a:t>
            </a:r>
            <a:r>
              <a:rPr lang="en-US" sz="1100" i="1" dirty="0">
                <a:latin typeface="Times New Roman" panose="02020603050405020304" pitchFamily="18" charset="0"/>
                <a:cs typeface="Times New Roman" panose="02020603050405020304" pitchFamily="18" charset="0"/>
              </a:rPr>
              <a:t>International Journal of Automation and Computing</a:t>
            </a:r>
            <a:r>
              <a:rPr lang="en-US" sz="1100" b="1" dirty="0">
                <a:latin typeface="Times New Roman" panose="02020603050405020304" pitchFamily="18" charset="0"/>
                <a:cs typeface="Times New Roman" panose="02020603050405020304" pitchFamily="18" charset="0"/>
              </a:rPr>
              <a:t> </a:t>
            </a:r>
            <a:r>
              <a:rPr lang="en-US" sz="1100" dirty="0">
                <a:latin typeface="Times New Roman" panose="02020603050405020304" pitchFamily="18" charset="0"/>
                <a:cs typeface="Times New Roman" panose="02020603050405020304" pitchFamily="18" charset="0"/>
              </a:rPr>
              <a:t>1,17–25(2004).</a:t>
            </a:r>
            <a:endParaRPr lang="en-IN" sz="1100" dirty="0">
              <a:latin typeface="Times New Roman" panose="02020603050405020304" pitchFamily="18" charset="0"/>
              <a:cs typeface="Times New Roman" panose="02020603050405020304" pitchFamily="18" charset="0"/>
            </a:endParaRPr>
          </a:p>
          <a:p>
            <a:pPr lvl="0" hangingPunct="0"/>
            <a:r>
              <a:rPr lang="en-US" sz="1100" dirty="0" err="1">
                <a:latin typeface="Times New Roman" panose="02020603050405020304" pitchFamily="18" charset="0"/>
                <a:cs typeface="Times New Roman" panose="02020603050405020304" pitchFamily="18" charset="0"/>
              </a:rPr>
              <a:t>Fizza</a:t>
            </a:r>
            <a:r>
              <a:rPr lang="en-US" sz="1100" dirty="0">
                <a:latin typeface="Times New Roman" panose="02020603050405020304" pitchFamily="18" charset="0"/>
                <a:cs typeface="Times New Roman" panose="02020603050405020304" pitchFamily="18" charset="0"/>
              </a:rPr>
              <a:t>, K., Banerjee, A., Mitra, K. </a:t>
            </a:r>
            <a:r>
              <a:rPr lang="en-US" sz="1100" i="1" dirty="0">
                <a:latin typeface="Times New Roman" panose="02020603050405020304" pitchFamily="18" charset="0"/>
                <a:cs typeface="Times New Roman" panose="02020603050405020304" pitchFamily="18" charset="0"/>
              </a:rPr>
              <a:t>et al.</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QoE</a:t>
            </a:r>
            <a:r>
              <a:rPr lang="en-US" sz="1100" dirty="0">
                <a:latin typeface="Times New Roman" panose="02020603050405020304" pitchFamily="18" charset="0"/>
                <a:cs typeface="Times New Roman" panose="02020603050405020304" pitchFamily="18" charset="0"/>
              </a:rPr>
              <a:t> in IoT: a vision, survey and future directions. </a:t>
            </a:r>
            <a:r>
              <a:rPr lang="en-US" sz="1100" i="1" dirty="0">
                <a:latin typeface="Times New Roman" panose="02020603050405020304" pitchFamily="18" charset="0"/>
                <a:cs typeface="Times New Roman" panose="02020603050405020304" pitchFamily="18" charset="0"/>
              </a:rPr>
              <a:t>Discover Internet Things</a:t>
            </a:r>
            <a:r>
              <a:rPr lang="en-US" sz="1100" dirty="0">
                <a:latin typeface="Times New Roman" panose="02020603050405020304" pitchFamily="18" charset="0"/>
                <a:cs typeface="Times New Roman" panose="02020603050405020304" pitchFamily="18" charset="0"/>
              </a:rPr>
              <a:t> 1(4), 1-14 (2021).</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 R. Costa, F. </a:t>
            </a:r>
            <a:r>
              <a:rPr lang="en-US" sz="1100" dirty="0" err="1">
                <a:latin typeface="Times New Roman" panose="02020603050405020304" pitchFamily="18" charset="0"/>
                <a:cs typeface="Times New Roman" panose="02020603050405020304" pitchFamily="18" charset="0"/>
              </a:rPr>
              <a:t>Pérola</a:t>
            </a:r>
            <a:r>
              <a:rPr lang="en-US" sz="1100" dirty="0">
                <a:latin typeface="Times New Roman" panose="02020603050405020304" pitchFamily="18" charset="0"/>
                <a:cs typeface="Times New Roman" panose="02020603050405020304" pitchFamily="18" charset="0"/>
              </a:rPr>
              <a:t> and C. </a:t>
            </a:r>
            <a:r>
              <a:rPr lang="en-US" sz="1100" dirty="0" err="1">
                <a:latin typeface="Times New Roman" panose="02020603050405020304" pitchFamily="18" charset="0"/>
                <a:cs typeface="Times New Roman" panose="02020603050405020304" pitchFamily="18" charset="0"/>
              </a:rPr>
              <a:t>Felgueiras</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μLAB</a:t>
            </a:r>
            <a:r>
              <a:rPr lang="en-US" sz="1100" dirty="0">
                <a:latin typeface="Times New Roman" panose="02020603050405020304" pitchFamily="18" charset="0"/>
                <a:cs typeface="Times New Roman" panose="02020603050405020304" pitchFamily="18" charset="0"/>
              </a:rPr>
              <a:t> A remote laboratory to teach and learn the ATmega328p </a:t>
            </a:r>
            <a:r>
              <a:rPr lang="en-US" sz="1100" dirty="0" err="1">
                <a:latin typeface="Times New Roman" panose="02020603050405020304" pitchFamily="18" charset="0"/>
                <a:cs typeface="Times New Roman" panose="02020603050405020304" pitchFamily="18" charset="0"/>
              </a:rPr>
              <a:t>μC</a:t>
            </a:r>
            <a:r>
              <a:rPr lang="en-US" sz="1100" dirty="0">
                <a:latin typeface="Times New Roman" panose="02020603050405020304" pitchFamily="18" charset="0"/>
                <a:cs typeface="Times New Roman" panose="02020603050405020304" pitchFamily="18" charset="0"/>
              </a:rPr>
              <a:t>, 2020 IEEE Global Engineering Education Conference (EDUCON), pp. 12-13. Porto, Portugal (2020).</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L. Gomes, S. </a:t>
            </a:r>
            <a:r>
              <a:rPr lang="en-US" sz="1100" dirty="0" err="1">
                <a:latin typeface="Times New Roman" panose="02020603050405020304" pitchFamily="18" charset="0"/>
                <a:cs typeface="Times New Roman" panose="02020603050405020304" pitchFamily="18" charset="0"/>
              </a:rPr>
              <a:t>Bogosyan</a:t>
            </a:r>
            <a:r>
              <a:rPr lang="en-US" sz="1100" dirty="0">
                <a:latin typeface="Times New Roman" panose="02020603050405020304" pitchFamily="18" charset="0"/>
                <a:cs typeface="Times New Roman" panose="02020603050405020304" pitchFamily="18" charset="0"/>
              </a:rPr>
              <a:t>, Current trends in remote laboratories, IEEE Trans. Ind. Electron., 56(12), 4744-4756 (2009).</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L. N. </a:t>
            </a:r>
            <a:r>
              <a:rPr lang="en-US" sz="1100" dirty="0" err="1">
                <a:latin typeface="Times New Roman" panose="02020603050405020304" pitchFamily="18" charset="0"/>
                <a:cs typeface="Times New Roman" panose="02020603050405020304" pitchFamily="18" charset="0"/>
              </a:rPr>
              <a:t>Pintilie</a:t>
            </a:r>
            <a:r>
              <a:rPr lang="en-US" sz="1100" dirty="0">
                <a:latin typeface="Times New Roman" panose="02020603050405020304" pitchFamily="18" charset="0"/>
                <a:cs typeface="Times New Roman" panose="02020603050405020304" pitchFamily="18" charset="0"/>
              </a:rPr>
              <a:t>, T. Pop, I. C. Gros and A. Mihai </a:t>
            </a:r>
            <a:r>
              <a:rPr lang="en-US" sz="1100" dirty="0" err="1">
                <a:latin typeface="Times New Roman" panose="02020603050405020304" pitchFamily="18" charset="0"/>
                <a:cs typeface="Times New Roman" panose="02020603050405020304" pitchFamily="18" charset="0"/>
              </a:rPr>
              <a:t>Iuoras</a:t>
            </a:r>
            <a:r>
              <a:rPr lang="en-US" sz="1100" dirty="0">
                <a:latin typeface="Times New Roman" panose="02020603050405020304" pitchFamily="18" charset="0"/>
                <a:cs typeface="Times New Roman" panose="02020603050405020304" pitchFamily="18" charset="0"/>
              </a:rPr>
              <a:t>, An I²C and Ethernet based open-source solution for home automation in the IoT context, 2019 54th International Universities Power Engineering Conference (UPEC), pp. 1-4, Bucharest, Romania (2019).</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David </a:t>
            </a:r>
            <a:r>
              <a:rPr lang="en-US" sz="1100" dirty="0" err="1">
                <a:latin typeface="Times New Roman" panose="02020603050405020304" pitchFamily="18" charset="0"/>
                <a:cs typeface="Times New Roman" panose="02020603050405020304" pitchFamily="18" charset="0"/>
              </a:rPr>
              <a:t>Kalinsky</a:t>
            </a:r>
            <a:r>
              <a:rPr lang="en-US" sz="1100" dirty="0">
                <a:latin typeface="Times New Roman" panose="02020603050405020304" pitchFamily="18" charset="0"/>
                <a:cs typeface="Times New Roman" panose="02020603050405020304" pitchFamily="18" charset="0"/>
              </a:rPr>
              <a:t>, Roee </a:t>
            </a:r>
            <a:r>
              <a:rPr lang="en-US" sz="1100" dirty="0" err="1">
                <a:latin typeface="Times New Roman" panose="02020603050405020304" pitchFamily="18" charset="0"/>
                <a:cs typeface="Times New Roman" panose="02020603050405020304" pitchFamily="18" charset="0"/>
              </a:rPr>
              <a:t>Kalinsky</a:t>
            </a:r>
            <a:r>
              <a:rPr lang="en-US" sz="1100" dirty="0">
                <a:latin typeface="Times New Roman" panose="02020603050405020304" pitchFamily="18" charset="0"/>
                <a:cs typeface="Times New Roman" panose="02020603050405020304" pitchFamily="18" charset="0"/>
              </a:rPr>
              <a:t>, Introduction to I²C, Embedded Systems Programming 14 (8), 1101-1105, (2001).</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Jiménez-</a:t>
            </a:r>
            <a:r>
              <a:rPr lang="en-US" sz="1100" dirty="0" err="1">
                <a:latin typeface="Times New Roman" panose="02020603050405020304" pitchFamily="18" charset="0"/>
                <a:cs typeface="Times New Roman" panose="02020603050405020304" pitchFamily="18" charset="0"/>
              </a:rPr>
              <a:t>Naharro</a:t>
            </a:r>
            <a:r>
              <a:rPr lang="en-US" sz="1100" dirty="0">
                <a:latin typeface="Times New Roman" panose="02020603050405020304" pitchFamily="18" charset="0"/>
                <a:cs typeface="Times New Roman" panose="02020603050405020304" pitchFamily="18" charset="0"/>
              </a:rPr>
              <a:t> R, Gómez-Bravo F, Medina-García J, Sánchez-Raya M, Gómez-</a:t>
            </a:r>
            <a:r>
              <a:rPr lang="en-US" sz="1100" dirty="0" err="1">
                <a:latin typeface="Times New Roman" panose="02020603050405020304" pitchFamily="18" charset="0"/>
                <a:cs typeface="Times New Roman" panose="02020603050405020304" pitchFamily="18" charset="0"/>
              </a:rPr>
              <a:t>Galán</a:t>
            </a:r>
            <a:r>
              <a:rPr lang="en-US" sz="1100" dirty="0">
                <a:latin typeface="Times New Roman" panose="02020603050405020304" pitchFamily="18" charset="0"/>
                <a:cs typeface="Times New Roman" panose="02020603050405020304" pitchFamily="18" charset="0"/>
              </a:rPr>
              <a:t> JA. A Smart Sensor for Defending against Clock Glitching Attacks on the I²C Protocol in Robotic Applications. </a:t>
            </a:r>
            <a:r>
              <a:rPr lang="en-US" sz="1100" i="1" dirty="0">
                <a:latin typeface="Times New Roman" panose="02020603050405020304" pitchFamily="18" charset="0"/>
                <a:cs typeface="Times New Roman" panose="02020603050405020304" pitchFamily="18" charset="0"/>
              </a:rPr>
              <a:t>Sensors</a:t>
            </a:r>
            <a:r>
              <a:rPr lang="en-US" sz="1100" dirty="0">
                <a:latin typeface="Times New Roman" panose="02020603050405020304" pitchFamily="18" charset="0"/>
                <a:cs typeface="Times New Roman" panose="02020603050405020304" pitchFamily="18" charset="0"/>
              </a:rPr>
              <a:t>, 17(4), 677 (2017).</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R. K. </a:t>
            </a:r>
            <a:r>
              <a:rPr lang="en-US" sz="1100" dirty="0" err="1">
                <a:latin typeface="Times New Roman" panose="02020603050405020304" pitchFamily="18" charset="0"/>
                <a:cs typeface="Times New Roman" panose="02020603050405020304" pitchFamily="18" charset="0"/>
              </a:rPr>
              <a:t>Megalingam</a:t>
            </a:r>
            <a:r>
              <a:rPr lang="en-US" sz="1100" dirty="0">
                <a:latin typeface="Times New Roman" panose="02020603050405020304" pitchFamily="18" charset="0"/>
                <a:cs typeface="Times New Roman" panose="02020603050405020304" pitchFamily="18" charset="0"/>
              </a:rPr>
              <a:t>, J. M. Varghese and S. A. Anil, Distance estimation and direction finding using I²C protocol for an auto-navigation platform, 2016 International Conference on VLSI Systems, Architectures, Technology and Applications (VLSI-SATA), Bengaluru, India, pp. 1-4 (2016). </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J. Wan, Y. Zou, Y. Li and J. Wang, Reflective type blood oxygen saturation detection system based on MAX30100, 2017 International Conference on Security, Pattern Analysis, and Cybernetics (SPAC), pp. 615-619, Shenzhen, China (2017).</a:t>
            </a:r>
            <a:endParaRPr lang="en-IN" sz="1100" dirty="0">
              <a:latin typeface="Times New Roman" panose="02020603050405020304" pitchFamily="18" charset="0"/>
              <a:cs typeface="Times New Roman" panose="02020603050405020304" pitchFamily="18" charset="0"/>
            </a:endParaRPr>
          </a:p>
          <a:p>
            <a:pPr lvl="0" hangingPunct="0"/>
            <a:r>
              <a:rPr lang="en-US" sz="1100" dirty="0" err="1">
                <a:latin typeface="Times New Roman" panose="02020603050405020304" pitchFamily="18" charset="0"/>
                <a:cs typeface="Times New Roman" panose="02020603050405020304" pitchFamily="18" charset="0"/>
              </a:rPr>
              <a:t>Pratama</a:t>
            </a:r>
            <a:r>
              <a:rPr lang="en-US" sz="1100" dirty="0">
                <a:latin typeface="Times New Roman" panose="02020603050405020304" pitchFamily="18" charset="0"/>
                <a:cs typeface="Times New Roman" panose="02020603050405020304" pitchFamily="18" charset="0"/>
              </a:rPr>
              <a:t>, R., </a:t>
            </a:r>
            <a:r>
              <a:rPr lang="en-US" sz="1100" dirty="0" err="1">
                <a:latin typeface="Times New Roman" panose="02020603050405020304" pitchFamily="18" charset="0"/>
                <a:cs typeface="Times New Roman" panose="02020603050405020304" pitchFamily="18" charset="0"/>
              </a:rPr>
              <a:t>Bangsa</a:t>
            </a:r>
            <a:r>
              <a:rPr lang="en-US" sz="1100" dirty="0">
                <a:latin typeface="Times New Roman" panose="02020603050405020304" pitchFamily="18" charset="0"/>
                <a:cs typeface="Times New Roman" panose="02020603050405020304" pitchFamily="18" charset="0"/>
              </a:rPr>
              <a:t>, I., &amp; </a:t>
            </a:r>
            <a:r>
              <a:rPr lang="en-US" sz="1100" dirty="0" err="1">
                <a:latin typeface="Times New Roman" panose="02020603050405020304" pitchFamily="18" charset="0"/>
                <a:cs typeface="Times New Roman" panose="02020603050405020304" pitchFamily="18" charset="0"/>
              </a:rPr>
              <a:t>Rahmadewi</a:t>
            </a:r>
            <a:r>
              <a:rPr lang="en-US" sz="1100" dirty="0">
                <a:latin typeface="Times New Roman" panose="02020603050405020304" pitchFamily="18" charset="0"/>
                <a:cs typeface="Times New Roman" panose="02020603050405020304" pitchFamily="18" charset="0"/>
              </a:rPr>
              <a:t>, R. (2021). Implementation of the MAX30100 Heart Rate Sensor and the GSR Skin Conductance Sensor using the Arduino Microcontroller on a Stress Level Detector. </a:t>
            </a:r>
            <a:r>
              <a:rPr lang="en-US" sz="1100" i="1" dirty="0">
                <a:latin typeface="Times New Roman" panose="02020603050405020304" pitchFamily="18" charset="0"/>
                <a:cs typeface="Times New Roman" panose="02020603050405020304" pitchFamily="18" charset="0"/>
              </a:rPr>
              <a:t>JURNAL ILMIAH WAHANA PENDIDIKAN</a:t>
            </a:r>
            <a:r>
              <a:rPr lang="en-US" sz="1100" dirty="0">
                <a:latin typeface="Times New Roman" panose="02020603050405020304" pitchFamily="18" charset="0"/>
                <a:cs typeface="Times New Roman" panose="02020603050405020304" pitchFamily="18" charset="0"/>
              </a:rPr>
              <a:t>, </a:t>
            </a:r>
            <a:r>
              <a:rPr lang="en-US" sz="1100" i="1" dirty="0">
                <a:latin typeface="Times New Roman" panose="02020603050405020304" pitchFamily="18" charset="0"/>
                <a:cs typeface="Times New Roman" panose="02020603050405020304" pitchFamily="18" charset="0"/>
              </a:rPr>
              <a:t>7</a:t>
            </a:r>
            <a:r>
              <a:rPr lang="en-US" sz="1100" dirty="0">
                <a:latin typeface="Times New Roman" panose="02020603050405020304" pitchFamily="18" charset="0"/>
                <a:cs typeface="Times New Roman" panose="02020603050405020304" pitchFamily="18" charset="0"/>
              </a:rPr>
              <a:t>(1), 161-168 (2021).</a:t>
            </a:r>
            <a:endParaRPr lang="en-IN" sz="1100" dirty="0">
              <a:latin typeface="Times New Roman" panose="02020603050405020304" pitchFamily="18" charset="0"/>
              <a:cs typeface="Times New Roman" panose="02020603050405020304" pitchFamily="18" charset="0"/>
            </a:endParaRPr>
          </a:p>
          <a:p>
            <a:pPr lvl="0" hangingPunct="0"/>
            <a:r>
              <a:rPr lang="en-US" sz="1100" dirty="0" err="1">
                <a:latin typeface="Times New Roman" panose="02020603050405020304" pitchFamily="18" charset="0"/>
                <a:cs typeface="Times New Roman" panose="02020603050405020304" pitchFamily="18" charset="0"/>
              </a:rPr>
              <a:t>Rotariu</a:t>
            </a:r>
            <a:r>
              <a:rPr lang="en-US" sz="1100" dirty="0">
                <a:latin typeface="Times New Roman" panose="02020603050405020304" pitchFamily="18" charset="0"/>
                <a:cs typeface="Times New Roman" panose="02020603050405020304" pitchFamily="18" charset="0"/>
              </a:rPr>
              <a:t>, C. and Manta, V. Wireless system for remote monitoring of oxygen saturation and heart rate, computer Science and Information Systems (</a:t>
            </a:r>
            <a:r>
              <a:rPr lang="en-US" sz="1100" dirty="0" err="1">
                <a:latin typeface="Times New Roman" panose="02020603050405020304" pitchFamily="18" charset="0"/>
                <a:cs typeface="Times New Roman" panose="02020603050405020304" pitchFamily="18" charset="0"/>
              </a:rPr>
              <a:t>FedCSIS</a:t>
            </a:r>
            <a:r>
              <a:rPr lang="en-US" sz="1100" dirty="0">
                <a:latin typeface="Times New Roman" panose="02020603050405020304" pitchFamily="18" charset="0"/>
                <a:cs typeface="Times New Roman" panose="02020603050405020304" pitchFamily="18" charset="0"/>
              </a:rPr>
              <a:t>), 2012 Federated Conference on vol. 9, no.12, pp. 193-196, (2012).</a:t>
            </a:r>
            <a:endParaRPr lang="en-IN" sz="1100" dirty="0">
              <a:latin typeface="Times New Roman" panose="02020603050405020304" pitchFamily="18" charset="0"/>
              <a:cs typeface="Times New Roman" panose="02020603050405020304" pitchFamily="18" charset="0"/>
            </a:endParaRPr>
          </a:p>
          <a:p>
            <a:pPr lvl="0" hangingPunct="0"/>
            <a:r>
              <a:rPr lang="en-US" sz="1100" dirty="0" err="1">
                <a:latin typeface="Times New Roman" panose="02020603050405020304" pitchFamily="18" charset="0"/>
                <a:cs typeface="Times New Roman" panose="02020603050405020304" pitchFamily="18" charset="0"/>
              </a:rPr>
              <a:t>Kerim</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Bedri</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Saçan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Gökhan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Ertaş</a:t>
            </a:r>
            <a:r>
              <a:rPr lang="en-US" sz="1100" dirty="0">
                <a:latin typeface="Times New Roman" panose="02020603050405020304" pitchFamily="18" charset="0"/>
                <a:cs typeface="Times New Roman" panose="02020603050405020304" pitchFamily="18" charset="0"/>
              </a:rPr>
              <a:t>, MAX30100 SpO2/</a:t>
            </a:r>
            <a:r>
              <a:rPr lang="en-US" sz="1100" dirty="0" err="1">
                <a:latin typeface="Times New Roman" panose="02020603050405020304" pitchFamily="18" charset="0"/>
                <a:cs typeface="Times New Roman" panose="02020603050405020304" pitchFamily="18" charset="0"/>
              </a:rPr>
              <a:t>Nabiz</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Duyargasinin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Performans</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Değerlendirmesi</a:t>
            </a:r>
            <a:r>
              <a:rPr lang="en-US" sz="1100" dirty="0">
                <a:latin typeface="Times New Roman" panose="02020603050405020304" pitchFamily="18" charset="0"/>
                <a:cs typeface="Times New Roman" panose="02020603050405020304" pitchFamily="18" charset="0"/>
              </a:rPr>
              <a:t> Performance Assessment of MAX30100 SpO2/Heartrate Sensor 2017 Medical Technologies National Congress (TIPTEKNO), 1-4, (2017).</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A. N. </a:t>
            </a:r>
            <a:r>
              <a:rPr lang="en-US" sz="1100" dirty="0" err="1">
                <a:latin typeface="Times New Roman" panose="02020603050405020304" pitchFamily="18" charset="0"/>
                <a:cs typeface="Times New Roman" panose="02020603050405020304" pitchFamily="18" charset="0"/>
              </a:rPr>
              <a:t>Nazilah</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Chamim</a:t>
            </a:r>
            <a:r>
              <a:rPr lang="en-US" sz="1100" dirty="0">
                <a:latin typeface="Times New Roman" panose="02020603050405020304" pitchFamily="18" charset="0"/>
                <a:cs typeface="Times New Roman" panose="02020603050405020304" pitchFamily="18" charset="0"/>
              </a:rPr>
              <a:t>, J. Rinaldi, Y. </a:t>
            </a:r>
            <a:r>
              <a:rPr lang="en-US" sz="1100" dirty="0" err="1">
                <a:latin typeface="Times New Roman" panose="02020603050405020304" pitchFamily="18" charset="0"/>
                <a:cs typeface="Times New Roman" panose="02020603050405020304" pitchFamily="18" charset="0"/>
              </a:rPr>
              <a:t>Ardiyanto</a:t>
            </a:r>
            <a:r>
              <a:rPr lang="en-US" sz="1100" dirty="0">
                <a:latin typeface="Times New Roman" panose="02020603050405020304" pitchFamily="18" charset="0"/>
                <a:cs typeface="Times New Roman" panose="02020603050405020304" pitchFamily="18" charset="0"/>
              </a:rPr>
              <a:t>, I. </a:t>
            </a:r>
            <a:r>
              <a:rPr lang="en-US" sz="1100" dirty="0" err="1">
                <a:latin typeface="Times New Roman" panose="02020603050405020304" pitchFamily="18" charset="0"/>
                <a:cs typeface="Times New Roman" panose="02020603050405020304" pitchFamily="18" charset="0"/>
              </a:rPr>
              <a:t>Iswanto</a:t>
            </a:r>
            <a:r>
              <a:rPr lang="en-US" sz="1100" dirty="0">
                <a:latin typeface="Times New Roman" panose="02020603050405020304" pitchFamily="18" charset="0"/>
                <a:cs typeface="Times New Roman" panose="02020603050405020304" pitchFamily="18" charset="0"/>
              </a:rPr>
              <a:t> and A. </a:t>
            </a:r>
            <a:r>
              <a:rPr lang="en-US" sz="1100" dirty="0" err="1">
                <a:latin typeface="Times New Roman" panose="02020603050405020304" pitchFamily="18" charset="0"/>
                <a:cs typeface="Times New Roman" panose="02020603050405020304" pitchFamily="18" charset="0"/>
              </a:rPr>
              <a:t>Ma’arif</a:t>
            </a:r>
            <a:r>
              <a:rPr lang="en-US" sz="1100" dirty="0">
                <a:latin typeface="Times New Roman" panose="02020603050405020304" pitchFamily="18" charset="0"/>
                <a:cs typeface="Times New Roman" panose="02020603050405020304" pitchFamily="18" charset="0"/>
              </a:rPr>
              <a:t>, Heart Rate and Body Temperature Monitoring Based on Android Operating System, 2020 2nd International Conference on Industrial Electrical and Electronics (ICIEE), pp. 143-148, Lombok, Indonesia (2020).</a:t>
            </a:r>
            <a:endParaRPr lang="en-IN" sz="1100" dirty="0">
              <a:latin typeface="Times New Roman" panose="02020603050405020304" pitchFamily="18" charset="0"/>
              <a:cs typeface="Times New Roman" panose="02020603050405020304" pitchFamily="18" charset="0"/>
            </a:endParaRPr>
          </a:p>
          <a:p>
            <a:pPr lvl="0" hangingPunct="0"/>
            <a:r>
              <a:rPr lang="en-US" sz="1100" dirty="0">
                <a:latin typeface="Times New Roman" panose="02020603050405020304" pitchFamily="18" charset="0"/>
                <a:cs typeface="Times New Roman" panose="02020603050405020304" pitchFamily="18" charset="0"/>
              </a:rPr>
              <a:t>F. Feng, Y. Yang, Y. Hu, W. Du and S. Chen, Airport Automatic Detection and Disinfection Channel based on Infrared Temperature Measurement, 2020 35th Youth Academic Annual Conference of Chinese Association of Automation (YAC), pp. 520-525, Zhanjiang, China (2020)</a:t>
            </a:r>
            <a:endParaRPr lang="en-IN" sz="1100" dirty="0">
              <a:latin typeface="Times New Roman" panose="02020603050405020304" pitchFamily="18" charset="0"/>
              <a:cs typeface="Times New Roman" panose="02020603050405020304" pitchFamily="18" charset="0"/>
            </a:endParaRPr>
          </a:p>
          <a:p>
            <a:pPr>
              <a:buFont typeface="+mj-lt"/>
              <a:buAutoNum type="arabicPeriod"/>
            </a:pPr>
            <a:endParaRPr lang="en-IN" sz="1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84E1AD86-BE4F-4806-85B5-BBD162705ED5}"/>
              </a:ext>
            </a:extLst>
          </p:cNvPr>
          <p:cNvSpPr>
            <a:spLocks noGrp="1"/>
          </p:cNvSpPr>
          <p:nvPr>
            <p:ph type="sldNum" sz="quarter" idx="12"/>
          </p:nvPr>
        </p:nvSpPr>
        <p:spPr/>
        <p:txBody>
          <a:bodyPr/>
          <a:lstStyle/>
          <a:p>
            <a:fld id="{BBF1B87A-F75C-45D6-8A11-13385B3CE0B8}" type="slidenum">
              <a:rPr lang="en-US" smtClean="0"/>
              <a:t>14</a:t>
            </a:fld>
            <a:endParaRPr lang="en-US" dirty="0"/>
          </a:p>
        </p:txBody>
      </p:sp>
    </p:spTree>
    <p:extLst>
      <p:ext uri="{BB962C8B-B14F-4D97-AF65-F5344CB8AC3E}">
        <p14:creationId xmlns:p14="http://schemas.microsoft.com/office/powerpoint/2010/main" val="4114140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659809-61DF-4B28-9823-B86170BA10F5}"/>
              </a:ext>
            </a:extLst>
          </p:cNvPr>
          <p:cNvSpPr>
            <a:spLocks noGrp="1"/>
          </p:cNvSpPr>
          <p:nvPr>
            <p:ph idx="1"/>
          </p:nvPr>
        </p:nvSpPr>
        <p:spPr>
          <a:xfrm>
            <a:off x="1638300" y="408073"/>
            <a:ext cx="8915400" cy="5078325"/>
          </a:xfrm>
        </p:spPr>
        <p:txBody>
          <a:bodyPr/>
          <a:lstStyle/>
          <a:p>
            <a:r>
              <a:rPr lang="en-IN" b="1" dirty="0"/>
              <a:t>This project is selected in Proceedings </a:t>
            </a:r>
            <a:r>
              <a:rPr lang="en-US" b="1" dirty="0"/>
              <a:t>of International Conference on Advanced Computing Applications</a:t>
            </a:r>
            <a:r>
              <a:rPr lang="en-IN" b="1" dirty="0"/>
              <a:t>, the Publisher of this proceeding is Springer Nature. </a:t>
            </a:r>
          </a:p>
          <a:p>
            <a:r>
              <a:rPr lang="en-IN" b="1" dirty="0"/>
              <a:t>Our project will be reflected as Chapter No. 14 in their Book : </a:t>
            </a:r>
            <a:r>
              <a:rPr lang="nl-NL" dirty="0"/>
              <a:t>Advs in Intelligent Syst., Computing, Vol. 1406</a:t>
            </a:r>
          </a:p>
          <a:p>
            <a:pPr marL="0" indent="0" algn="ctr">
              <a:buNone/>
            </a:pPr>
            <a:endParaRPr lang="en-US" b="1" dirty="0"/>
          </a:p>
        </p:txBody>
      </p:sp>
      <p:pic>
        <p:nvPicPr>
          <p:cNvPr id="4" name="Picture 3">
            <a:extLst>
              <a:ext uri="{FF2B5EF4-FFF2-40B4-BE49-F238E27FC236}">
                <a16:creationId xmlns:a16="http://schemas.microsoft.com/office/drawing/2014/main" id="{B2EF8F7B-B79C-43FF-A5B5-C828AB3B158C}"/>
              </a:ext>
            </a:extLst>
          </p:cNvPr>
          <p:cNvPicPr>
            <a:picLocks noChangeAspect="1"/>
          </p:cNvPicPr>
          <p:nvPr/>
        </p:nvPicPr>
        <p:blipFill rotWithShape="1">
          <a:blip r:embed="rId2"/>
          <a:srcRect t="12636" b="3526"/>
          <a:stretch/>
        </p:blipFill>
        <p:spPr>
          <a:xfrm>
            <a:off x="2033451" y="2351314"/>
            <a:ext cx="8125097" cy="3831772"/>
          </a:xfrm>
          <a:prstGeom prst="rect">
            <a:avLst/>
          </a:prstGeom>
          <a:ln w="6350">
            <a:solidFill>
              <a:schemeClr val="tx1"/>
            </a:solidFill>
          </a:ln>
        </p:spPr>
      </p:pic>
      <p:sp>
        <p:nvSpPr>
          <p:cNvPr id="5" name="Slide Number Placeholder 3">
            <a:extLst>
              <a:ext uri="{FF2B5EF4-FFF2-40B4-BE49-F238E27FC236}">
                <a16:creationId xmlns:a16="http://schemas.microsoft.com/office/drawing/2014/main" id="{D2E5D000-ED94-4395-97B6-662B6290098E}"/>
              </a:ext>
            </a:extLst>
          </p:cNvPr>
          <p:cNvSpPr>
            <a:spLocks noGrp="1"/>
          </p:cNvSpPr>
          <p:nvPr>
            <p:ph type="sldNum" sz="quarter" idx="12"/>
          </p:nvPr>
        </p:nvSpPr>
        <p:spPr>
          <a:xfrm>
            <a:off x="531812" y="787782"/>
            <a:ext cx="779767" cy="365125"/>
          </a:xfrm>
        </p:spPr>
        <p:txBody>
          <a:bodyPr/>
          <a:lstStyle/>
          <a:p>
            <a:fld id="{BBF1B87A-F75C-45D6-8A11-13385B3CE0B8}" type="slidenum">
              <a:rPr lang="en-US" smtClean="0"/>
              <a:t>15</a:t>
            </a:fld>
            <a:endParaRPr lang="en-US" dirty="0"/>
          </a:p>
        </p:txBody>
      </p:sp>
    </p:spTree>
    <p:extLst>
      <p:ext uri="{BB962C8B-B14F-4D97-AF65-F5344CB8AC3E}">
        <p14:creationId xmlns:p14="http://schemas.microsoft.com/office/powerpoint/2010/main" val="2364790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C8DEC-06FF-42F0-B82F-4873B9826DB5}"/>
              </a:ext>
            </a:extLst>
          </p:cNvPr>
          <p:cNvSpPr>
            <a:spLocks noGrp="1"/>
          </p:cNvSpPr>
          <p:nvPr>
            <p:ph type="title"/>
          </p:nvPr>
        </p:nvSpPr>
        <p:spPr>
          <a:xfrm>
            <a:off x="838200" y="2103437"/>
            <a:ext cx="10515600" cy="1325563"/>
          </a:xfrm>
        </p:spPr>
        <p:txBody>
          <a:bodyPr>
            <a:normAutofit/>
          </a:bodyPr>
          <a:lstStyle/>
          <a:p>
            <a:pPr algn="ctr"/>
            <a:r>
              <a:rPr lang="en-US" sz="7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a:t>
            </a:r>
            <a:r>
              <a:rPr lang="en-US" sz="66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7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YOU !!!</a:t>
            </a:r>
            <a:endParaRPr lang="en-US" sz="66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05DE5DBB-BF37-43AA-B2C9-BC7F53BFD98A}"/>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16</a:t>
            </a:fld>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0D69508A-6EC5-4D05-B093-3DC5E77C4456}"/>
              </a:ext>
            </a:extLst>
          </p:cNvPr>
          <p:cNvPicPr>
            <a:picLocks noChangeAspect="1"/>
          </p:cNvPicPr>
          <p:nvPr/>
        </p:nvPicPr>
        <p:blipFill rotWithShape="1">
          <a:blip r:embed="rId2">
            <a:extLst>
              <a:ext uri="{28A0092B-C50C-407E-A947-70E740481C1C}">
                <a14:useLocalDpi xmlns:a14="http://schemas.microsoft.com/office/drawing/2010/main" val="0"/>
              </a:ext>
            </a:extLst>
          </a:blip>
          <a:srcRect r="52460"/>
          <a:stretch/>
        </p:blipFill>
        <p:spPr>
          <a:xfrm>
            <a:off x="0" y="0"/>
            <a:ext cx="1076596" cy="598393"/>
          </a:xfrm>
          <a:prstGeom prst="rect">
            <a:avLst/>
          </a:prstGeom>
        </p:spPr>
      </p:pic>
    </p:spTree>
    <p:extLst>
      <p:ext uri="{BB962C8B-B14F-4D97-AF65-F5344CB8AC3E}">
        <p14:creationId xmlns:p14="http://schemas.microsoft.com/office/powerpoint/2010/main" val="127101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6F951-DA37-42AA-8527-B065B5A14996}"/>
              </a:ext>
            </a:extLst>
          </p:cNvPr>
          <p:cNvSpPr>
            <a:spLocks noGrp="1"/>
          </p:cNvSpPr>
          <p:nvPr>
            <p:ph type="title"/>
          </p:nvPr>
        </p:nvSpPr>
        <p:spPr>
          <a:xfrm>
            <a:off x="838200" y="365125"/>
            <a:ext cx="10515600" cy="708301"/>
          </a:xfrm>
        </p:spPr>
        <p:txBody>
          <a:bodyPr/>
          <a:lstStyle/>
          <a:p>
            <a:pPr algn="ctr"/>
            <a:r>
              <a:rPr lang="en-US"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60DE17EE-C81D-4DF5-A867-BC91F10353F2}"/>
              </a:ext>
            </a:extLst>
          </p:cNvPr>
          <p:cNvSpPr>
            <a:spLocks noGrp="1"/>
          </p:cNvSpPr>
          <p:nvPr>
            <p:ph idx="1"/>
          </p:nvPr>
        </p:nvSpPr>
        <p:spPr>
          <a:xfrm>
            <a:off x="838200" y="1876903"/>
            <a:ext cx="4992758" cy="4878250"/>
          </a:xfrm>
        </p:spPr>
        <p:txBody>
          <a:bodyPr>
            <a:normAutofit/>
          </a:bodyPr>
          <a:lstStyle/>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In the present day, automation and IoT has reached some stupendous extent. Thus bridging this two we have come up with an advance technology  for health monitoring and maintaining record name as “IoT enabled Automatic Access Control System with COVID Detection”.</a:t>
            </a:r>
          </a:p>
        </p:txBody>
      </p:sp>
      <p:sp>
        <p:nvSpPr>
          <p:cNvPr id="4" name="Slide Number Placeholder 3">
            <a:extLst>
              <a:ext uri="{FF2B5EF4-FFF2-40B4-BE49-F238E27FC236}">
                <a16:creationId xmlns:a16="http://schemas.microsoft.com/office/drawing/2014/main" id="{F695C173-B0E2-478D-A7EE-F6D5D080EFEF}"/>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2</a:t>
            </a:fld>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143A8F3-C3FB-4B58-ABA3-CDC0AC0FD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8765" y="1876903"/>
            <a:ext cx="5545102" cy="31041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8D9236C5-C6AF-467C-B571-45BBE4CAC2B0}"/>
              </a:ext>
            </a:extLst>
          </p:cNvPr>
          <p:cNvSpPr txBox="1"/>
          <p:nvPr/>
        </p:nvSpPr>
        <p:spPr>
          <a:xfrm>
            <a:off x="6347170" y="5048250"/>
            <a:ext cx="5228292"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Fig. Picture demonstrating the final prototype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7775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EF74F-543E-4C26-A3E0-51F265B9EB32}"/>
              </a:ext>
            </a:extLst>
          </p:cNvPr>
          <p:cNvSpPr>
            <a:spLocks noGrp="1"/>
          </p:cNvSpPr>
          <p:nvPr>
            <p:ph type="title"/>
          </p:nvPr>
        </p:nvSpPr>
        <p:spPr>
          <a:xfrm>
            <a:off x="838200" y="251913"/>
            <a:ext cx="10515600" cy="549275"/>
          </a:xfrm>
        </p:spPr>
        <p:txBody>
          <a:bodyPr>
            <a:noAutofit/>
          </a:bodyPr>
          <a:lstStyle/>
          <a:p>
            <a:pPr marL="457200" indent="-457200" algn="ctr">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Literature Survey</a:t>
            </a:r>
            <a:endParaRPr lang="en-IN" sz="3200" b="1" dirty="0">
              <a:latin typeface="Times New Roman" panose="02020603050405020304" pitchFamily="18" charset="0"/>
              <a:cs typeface="Times New Roman" panose="02020603050405020304" pitchFamily="18" charset="0"/>
            </a:endParaRPr>
          </a:p>
        </p:txBody>
      </p:sp>
      <p:graphicFrame>
        <p:nvGraphicFramePr>
          <p:cNvPr id="7" name="Content Placeholder 6">
            <a:extLst>
              <a:ext uri="{FF2B5EF4-FFF2-40B4-BE49-F238E27FC236}">
                <a16:creationId xmlns:a16="http://schemas.microsoft.com/office/drawing/2014/main" id="{79B3BFEB-90BE-49A4-982A-0333D699AC6C}"/>
              </a:ext>
            </a:extLst>
          </p:cNvPr>
          <p:cNvGraphicFramePr>
            <a:graphicFrameLocks noGrp="1"/>
          </p:cNvGraphicFramePr>
          <p:nvPr>
            <p:ph idx="1"/>
            <p:extLst/>
          </p:nvPr>
        </p:nvGraphicFramePr>
        <p:xfrm>
          <a:off x="2209041" y="1114700"/>
          <a:ext cx="8856616" cy="51728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BA4EF7C9-8989-4DC7-9D21-8D17063A193D}"/>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3</a:t>
            </a:fld>
            <a:endParaRPr lang="en-US" dirty="0">
              <a:latin typeface="Times New Roman" panose="02020603050405020304" pitchFamily="18" charset="0"/>
              <a:cs typeface="Times New Roman" panose="02020603050405020304" pitchFamily="18" charset="0"/>
            </a:endParaRPr>
          </a:p>
        </p:txBody>
      </p:sp>
      <p:sp>
        <p:nvSpPr>
          <p:cNvPr id="9" name="Arrow: Up 8">
            <a:extLst>
              <a:ext uri="{FF2B5EF4-FFF2-40B4-BE49-F238E27FC236}">
                <a16:creationId xmlns:a16="http://schemas.microsoft.com/office/drawing/2014/main" id="{322569A1-4EE0-48D0-8B10-2CD65663AFC8}"/>
              </a:ext>
            </a:extLst>
          </p:cNvPr>
          <p:cNvSpPr/>
          <p:nvPr/>
        </p:nvSpPr>
        <p:spPr>
          <a:xfrm rot="10800000">
            <a:off x="1299754" y="1114700"/>
            <a:ext cx="839618" cy="5172890"/>
          </a:xfrm>
          <a:prstGeom prst="upArrow">
            <a:avLst/>
          </a:prstGeom>
          <a:gradFill flip="none" rotWithShape="1">
            <a:gsLst>
              <a:gs pos="9000">
                <a:schemeClr val="accent2">
                  <a:lumMod val="87000"/>
                  <a:lumOff val="13000"/>
                </a:schemeClr>
              </a:gs>
              <a:gs pos="50000">
                <a:schemeClr val="tx2">
                  <a:lumMod val="40000"/>
                  <a:lumOff val="60000"/>
                </a:schemeClr>
              </a:gs>
              <a:gs pos="100000">
                <a:srgbClr val="FFC000"/>
              </a:gs>
            </a:gsLst>
            <a:lin ang="5400000" scaled="1"/>
            <a:tileRect/>
          </a:gradFill>
          <a:ln w="38100">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Tree>
    <p:extLst>
      <p:ext uri="{BB962C8B-B14F-4D97-AF65-F5344CB8AC3E}">
        <p14:creationId xmlns:p14="http://schemas.microsoft.com/office/powerpoint/2010/main" val="19424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5438F-78C5-47E4-A6A8-E1FCAB1D24BE}"/>
              </a:ext>
            </a:extLst>
          </p:cNvPr>
          <p:cNvSpPr>
            <a:spLocks noGrp="1"/>
          </p:cNvSpPr>
          <p:nvPr>
            <p:ph type="title"/>
          </p:nvPr>
        </p:nvSpPr>
        <p:spPr>
          <a:xfrm>
            <a:off x="1640156" y="171264"/>
            <a:ext cx="8911687" cy="673467"/>
          </a:xfrm>
        </p:spPr>
        <p:txBody>
          <a:bodyPr>
            <a:noAutofit/>
          </a:bodyPr>
          <a:lstStyle/>
          <a:p>
            <a:pPr marL="457200" indent="-457200" algn="ctr">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Research and </a:t>
            </a:r>
            <a:r>
              <a:rPr lang="en-US" b="1" dirty="0">
                <a:latin typeface="Times New Roman" panose="02020603050405020304" pitchFamily="18" charset="0"/>
                <a:cs typeface="Times New Roman" panose="02020603050405020304" pitchFamily="18" charset="0"/>
              </a:rPr>
              <a:t>Analysis</a:t>
            </a:r>
            <a:r>
              <a:rPr lang="en-US" sz="3200" b="1" dirty="0">
                <a:latin typeface="Times New Roman" panose="02020603050405020304" pitchFamily="18" charset="0"/>
                <a:cs typeface="Times New Roman" panose="02020603050405020304" pitchFamily="18" charset="0"/>
              </a:rPr>
              <a:t> based on </a:t>
            </a:r>
            <a:br>
              <a:rPr lang="en-US" sz="3200" b="1"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Literature Survey</a:t>
            </a:r>
            <a:endParaRPr lang="en-IN" sz="3200" b="1" dirty="0">
              <a:latin typeface="Times New Roman" panose="02020603050405020304" pitchFamily="18" charset="0"/>
              <a:cs typeface="Times New Roman" panose="02020603050405020304" pitchFamily="18" charset="0"/>
            </a:endParaRPr>
          </a:p>
        </p:txBody>
      </p:sp>
      <p:graphicFrame>
        <p:nvGraphicFramePr>
          <p:cNvPr id="6" name="Content Placeholder 5">
            <a:extLst>
              <a:ext uri="{FF2B5EF4-FFF2-40B4-BE49-F238E27FC236}">
                <a16:creationId xmlns:a16="http://schemas.microsoft.com/office/drawing/2014/main" id="{322FCB2B-240F-4DEA-8C04-2A529BB60A2F}"/>
              </a:ext>
            </a:extLst>
          </p:cNvPr>
          <p:cNvGraphicFramePr>
            <a:graphicFrameLocks noGrp="1"/>
          </p:cNvGraphicFramePr>
          <p:nvPr>
            <p:ph idx="1"/>
            <p:extLst/>
          </p:nvPr>
        </p:nvGraphicFramePr>
        <p:xfrm>
          <a:off x="1204460" y="3433597"/>
          <a:ext cx="5194663" cy="32531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9AC3700B-370F-40E5-A0E5-3E2176B3B8C7}"/>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4</a:t>
            </a:fld>
            <a:endParaRPr lang="en-US" dirty="0">
              <a:latin typeface="Times New Roman" panose="02020603050405020304" pitchFamily="18" charset="0"/>
              <a:cs typeface="Times New Roman" panose="02020603050405020304" pitchFamily="18" charset="0"/>
            </a:endParaRPr>
          </a:p>
        </p:txBody>
      </p:sp>
      <p:graphicFrame>
        <p:nvGraphicFramePr>
          <p:cNvPr id="7" name="Content Placeholder 5">
            <a:extLst>
              <a:ext uri="{FF2B5EF4-FFF2-40B4-BE49-F238E27FC236}">
                <a16:creationId xmlns:a16="http://schemas.microsoft.com/office/drawing/2014/main" id="{D2A447A0-4D36-4696-AE58-CA9DC37A73FB}"/>
              </a:ext>
            </a:extLst>
          </p:cNvPr>
          <p:cNvGraphicFramePr>
            <a:graphicFrameLocks/>
          </p:cNvGraphicFramePr>
          <p:nvPr>
            <p:extLst/>
          </p:nvPr>
        </p:nvGraphicFramePr>
        <p:xfrm>
          <a:off x="6510884" y="1645889"/>
          <a:ext cx="4922750" cy="325313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Isosceles Triangle 7">
            <a:extLst>
              <a:ext uri="{FF2B5EF4-FFF2-40B4-BE49-F238E27FC236}">
                <a16:creationId xmlns:a16="http://schemas.microsoft.com/office/drawing/2014/main" id="{E149290E-7112-4E54-A5CB-281432476100}"/>
              </a:ext>
            </a:extLst>
          </p:cNvPr>
          <p:cNvSpPr/>
          <p:nvPr/>
        </p:nvSpPr>
        <p:spPr>
          <a:xfrm>
            <a:off x="6114985" y="3493054"/>
            <a:ext cx="284138" cy="284138"/>
          </a:xfrm>
          <a:prstGeom prst="triangle">
            <a:avLst>
              <a:gd name="adj" fmla="val 10000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Arrow: Chevron 15">
            <a:extLst>
              <a:ext uri="{FF2B5EF4-FFF2-40B4-BE49-F238E27FC236}">
                <a16:creationId xmlns:a16="http://schemas.microsoft.com/office/drawing/2014/main" id="{35E90AB7-F6C5-4D31-9B0A-8483C9F42570}"/>
              </a:ext>
            </a:extLst>
          </p:cNvPr>
          <p:cNvSpPr/>
          <p:nvPr/>
        </p:nvSpPr>
        <p:spPr>
          <a:xfrm>
            <a:off x="2670025" y="5692034"/>
            <a:ext cx="453842" cy="351487"/>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7" name="Arrow: Chevron 16">
            <a:extLst>
              <a:ext uri="{FF2B5EF4-FFF2-40B4-BE49-F238E27FC236}">
                <a16:creationId xmlns:a16="http://schemas.microsoft.com/office/drawing/2014/main" id="{57D65602-F86D-435E-88BB-2202D448E226}"/>
              </a:ext>
            </a:extLst>
          </p:cNvPr>
          <p:cNvSpPr/>
          <p:nvPr/>
        </p:nvSpPr>
        <p:spPr>
          <a:xfrm>
            <a:off x="4261674" y="5134473"/>
            <a:ext cx="453842" cy="351487"/>
          </a:xfrm>
          <a:prstGeom prst="chevron">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8" name="Arrow: Chevron 17">
            <a:extLst>
              <a:ext uri="{FF2B5EF4-FFF2-40B4-BE49-F238E27FC236}">
                <a16:creationId xmlns:a16="http://schemas.microsoft.com/office/drawing/2014/main" id="{60665AA6-0A9A-4FF7-9718-B52FC045BE8B}"/>
              </a:ext>
            </a:extLst>
          </p:cNvPr>
          <p:cNvSpPr/>
          <p:nvPr/>
        </p:nvSpPr>
        <p:spPr>
          <a:xfrm>
            <a:off x="5956531" y="4782986"/>
            <a:ext cx="453842" cy="351487"/>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9" name="Arrow: Chevron 18">
            <a:extLst>
              <a:ext uri="{FF2B5EF4-FFF2-40B4-BE49-F238E27FC236}">
                <a16:creationId xmlns:a16="http://schemas.microsoft.com/office/drawing/2014/main" id="{4F38239A-39D8-43E1-98BB-F110968C0DF7}"/>
              </a:ext>
            </a:extLst>
          </p:cNvPr>
          <p:cNvSpPr/>
          <p:nvPr/>
        </p:nvSpPr>
        <p:spPr>
          <a:xfrm>
            <a:off x="7703105" y="4038649"/>
            <a:ext cx="453842" cy="351487"/>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 name="Arrow: Chevron 19">
            <a:extLst>
              <a:ext uri="{FF2B5EF4-FFF2-40B4-BE49-F238E27FC236}">
                <a16:creationId xmlns:a16="http://schemas.microsoft.com/office/drawing/2014/main" id="{40F6B5D6-6B2C-4648-B6F6-59CBF4E4B140}"/>
              </a:ext>
            </a:extLst>
          </p:cNvPr>
          <p:cNvSpPr/>
          <p:nvPr/>
        </p:nvSpPr>
        <p:spPr>
          <a:xfrm>
            <a:off x="9584738" y="3429000"/>
            <a:ext cx="453842" cy="351487"/>
          </a:xfrm>
          <a:prstGeom prst="chevron">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3" name="Rectangle: Rounded Corners 22">
            <a:extLst>
              <a:ext uri="{FF2B5EF4-FFF2-40B4-BE49-F238E27FC236}">
                <a16:creationId xmlns:a16="http://schemas.microsoft.com/office/drawing/2014/main" id="{13314140-61CA-49B2-82AA-4C500D2C57B1}"/>
              </a:ext>
            </a:extLst>
          </p:cNvPr>
          <p:cNvSpPr/>
          <p:nvPr/>
        </p:nvSpPr>
        <p:spPr>
          <a:xfrm>
            <a:off x="1204460" y="1598481"/>
            <a:ext cx="2995749" cy="1140822"/>
          </a:xfrm>
          <a:prstGeom prst="roundRect">
            <a:avLst/>
          </a:prstGeom>
          <a:solidFill>
            <a:schemeClr val="accent2">
              <a:lumMod val="40000"/>
              <a:lumOff val="60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marL="285750" indent="-285750">
              <a:buFont typeface="Arial" panose="020B0604020202020204" pitchFamily="34" charset="0"/>
              <a:buChar char="•"/>
            </a:pPr>
            <a:r>
              <a:rPr lang="en-US" sz="1600" b="1" dirty="0">
                <a:solidFill>
                  <a:schemeClr val="tx1"/>
                </a:solidFill>
                <a:latin typeface="Times New Roman" panose="02020603050405020304" pitchFamily="18" charset="0"/>
                <a:cs typeface="Times New Roman" panose="02020603050405020304" pitchFamily="18" charset="0"/>
              </a:rPr>
              <a:t>Proposed µC </a:t>
            </a:r>
            <a:r>
              <a:rPr lang="en-US" sz="1600" dirty="0">
                <a:solidFill>
                  <a:schemeClr val="tx1"/>
                </a:solidFill>
                <a:latin typeface="Times New Roman" panose="02020603050405020304" pitchFamily="18" charset="0"/>
                <a:cs typeface="Times New Roman" panose="02020603050405020304" pitchFamily="18" charset="0"/>
              </a:rPr>
              <a:t>– ATmega328p + ESP 32 (for IoT purpose)</a:t>
            </a:r>
          </a:p>
          <a:p>
            <a:pPr marL="285750" indent="-285750">
              <a:buFont typeface="Arial" panose="020B0604020202020204" pitchFamily="34" charset="0"/>
              <a:buChar char="•"/>
            </a:pPr>
            <a:r>
              <a:rPr lang="en-US" sz="1600" b="1" dirty="0">
                <a:solidFill>
                  <a:schemeClr val="tx1"/>
                </a:solidFill>
                <a:latin typeface="Times New Roman" panose="02020603050405020304" pitchFamily="18" charset="0"/>
                <a:cs typeface="Times New Roman" panose="02020603050405020304" pitchFamily="18" charset="0"/>
              </a:rPr>
              <a:t>Programming language </a:t>
            </a:r>
            <a:r>
              <a:rPr lang="en-US" sz="1600" dirty="0">
                <a:solidFill>
                  <a:schemeClr val="tx1"/>
                </a:solidFill>
                <a:latin typeface="Times New Roman" panose="02020603050405020304" pitchFamily="18" charset="0"/>
                <a:cs typeface="Times New Roman" panose="02020603050405020304" pitchFamily="18" charset="0"/>
              </a:rPr>
              <a:t>– Embedded C/C++</a:t>
            </a:r>
            <a:endParaRPr lang="en-IN" sz="1600" dirty="0">
              <a:solidFill>
                <a:schemeClr val="tx1"/>
              </a:solidFill>
              <a:latin typeface="Times New Roman" panose="02020603050405020304" pitchFamily="18" charset="0"/>
              <a:cs typeface="Times New Roman" panose="02020603050405020304" pitchFamily="18" charset="0"/>
            </a:endParaRPr>
          </a:p>
        </p:txBody>
      </p:sp>
      <p:sp>
        <p:nvSpPr>
          <p:cNvPr id="24" name="Rectangle: Rounded Corners 23">
            <a:extLst>
              <a:ext uri="{FF2B5EF4-FFF2-40B4-BE49-F238E27FC236}">
                <a16:creationId xmlns:a16="http://schemas.microsoft.com/office/drawing/2014/main" id="{A435FA06-57CF-4319-A940-D42836345D6A}"/>
              </a:ext>
            </a:extLst>
          </p:cNvPr>
          <p:cNvSpPr/>
          <p:nvPr/>
        </p:nvSpPr>
        <p:spPr>
          <a:xfrm>
            <a:off x="8690295" y="5009895"/>
            <a:ext cx="2026696" cy="1231140"/>
          </a:xfrm>
          <a:prstGeom prst="roundRect">
            <a:avLst/>
          </a:prstGeom>
          <a:solidFill>
            <a:schemeClr val="accent2">
              <a:lumMod val="40000"/>
              <a:lumOff val="60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600" b="1" dirty="0">
                <a:latin typeface="Times New Roman" panose="02020603050405020304" pitchFamily="18" charset="0"/>
                <a:cs typeface="Times New Roman" panose="02020603050405020304" pitchFamily="18" charset="0"/>
              </a:rPr>
              <a:t>IoT enabled Automatic Access Controlled Gateway Device</a:t>
            </a:r>
            <a:endParaRPr lang="en-IN" sz="1600" b="1" dirty="0"/>
          </a:p>
        </p:txBody>
      </p:sp>
      <p:sp>
        <p:nvSpPr>
          <p:cNvPr id="25" name="Arrow: Curved Right 24">
            <a:extLst>
              <a:ext uri="{FF2B5EF4-FFF2-40B4-BE49-F238E27FC236}">
                <a16:creationId xmlns:a16="http://schemas.microsoft.com/office/drawing/2014/main" id="{A3E23666-8FF5-4D1C-87E0-8E61D0393379}"/>
              </a:ext>
            </a:extLst>
          </p:cNvPr>
          <p:cNvSpPr/>
          <p:nvPr/>
        </p:nvSpPr>
        <p:spPr>
          <a:xfrm rot="10800000" flipH="1">
            <a:off x="522253" y="1908464"/>
            <a:ext cx="827576" cy="3050266"/>
          </a:xfrm>
          <a:prstGeom prst="curvedRightArrow">
            <a:avLst>
              <a:gd name="adj1" fmla="val 23095"/>
              <a:gd name="adj2" fmla="val 45277"/>
              <a:gd name="adj3" fmla="val 25000"/>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IN">
              <a:solidFill>
                <a:schemeClr val="tx1"/>
              </a:solidFill>
            </a:endParaRPr>
          </a:p>
        </p:txBody>
      </p:sp>
      <p:sp>
        <p:nvSpPr>
          <p:cNvPr id="27" name="Arrow: Left 26">
            <a:extLst>
              <a:ext uri="{FF2B5EF4-FFF2-40B4-BE49-F238E27FC236}">
                <a16:creationId xmlns:a16="http://schemas.microsoft.com/office/drawing/2014/main" id="{CC19BFE4-CBDE-4408-A2E5-65E05968E1B0}"/>
              </a:ext>
            </a:extLst>
          </p:cNvPr>
          <p:cNvSpPr/>
          <p:nvPr/>
        </p:nvSpPr>
        <p:spPr>
          <a:xfrm rot="5400000">
            <a:off x="2582877" y="3312703"/>
            <a:ext cx="1442680" cy="360700"/>
          </a:xfrm>
          <a:prstGeom prst="leftArrow">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IN"/>
          </a:p>
        </p:txBody>
      </p:sp>
      <p:sp>
        <p:nvSpPr>
          <p:cNvPr id="31" name="Arrow: Curved Right 30">
            <a:extLst>
              <a:ext uri="{FF2B5EF4-FFF2-40B4-BE49-F238E27FC236}">
                <a16:creationId xmlns:a16="http://schemas.microsoft.com/office/drawing/2014/main" id="{06EBF3DD-18CF-4018-88C9-803449308873}"/>
              </a:ext>
            </a:extLst>
          </p:cNvPr>
          <p:cNvSpPr/>
          <p:nvPr/>
        </p:nvSpPr>
        <p:spPr>
          <a:xfrm rot="774182" flipH="1">
            <a:off x="11114455" y="2230655"/>
            <a:ext cx="888679" cy="3761129"/>
          </a:xfrm>
          <a:prstGeom prst="curvedRightArrow">
            <a:avLst>
              <a:gd name="adj1" fmla="val 23095"/>
              <a:gd name="adj2" fmla="val 45277"/>
              <a:gd name="adj3" fmla="val 38120"/>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IN">
              <a:solidFill>
                <a:schemeClr val="tx1"/>
              </a:solidFill>
            </a:endParaRPr>
          </a:p>
        </p:txBody>
      </p:sp>
      <p:sp>
        <p:nvSpPr>
          <p:cNvPr id="4" name="Rectangle 3">
            <a:extLst>
              <a:ext uri="{FF2B5EF4-FFF2-40B4-BE49-F238E27FC236}">
                <a16:creationId xmlns:a16="http://schemas.microsoft.com/office/drawing/2014/main" id="{97B13620-498F-4CF2-9DC8-CAA015048A7E}"/>
              </a:ext>
            </a:extLst>
          </p:cNvPr>
          <p:cNvSpPr/>
          <p:nvPr/>
        </p:nvSpPr>
        <p:spPr>
          <a:xfrm>
            <a:off x="9124784" y="4690834"/>
            <a:ext cx="1146469" cy="369332"/>
          </a:xfrm>
          <a:prstGeom prst="rect">
            <a:avLst/>
          </a:prstGeom>
        </p:spPr>
        <p:txBody>
          <a:bodyPr wrap="none">
            <a:spAutoFit/>
          </a:bodyPr>
          <a:lstStyle/>
          <a:p>
            <a:pPr algn="ctr"/>
            <a:r>
              <a:rPr lang="en-US" b="1" dirty="0">
                <a:latin typeface="Times New Roman" panose="02020603050405020304" pitchFamily="18" charset="0"/>
                <a:cs typeface="Times New Roman" panose="02020603050405020304" pitchFamily="18" charset="0"/>
              </a:rPr>
              <a:t>OUTPUT</a:t>
            </a:r>
            <a:endParaRPr lang="en-IN" b="1" dirty="0"/>
          </a:p>
        </p:txBody>
      </p:sp>
    </p:spTree>
    <p:extLst>
      <p:ext uri="{BB962C8B-B14F-4D97-AF65-F5344CB8AC3E}">
        <p14:creationId xmlns:p14="http://schemas.microsoft.com/office/powerpoint/2010/main" val="3683767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7" grpId="0">
        <p:bldAsOne/>
      </p:bldGraphic>
      <p:bldP spid="23" grpId="0" animBg="1"/>
      <p:bldP spid="24" grpId="0" animBg="1"/>
      <p:bldP spid="25" grpId="0" animBg="1"/>
      <p:bldP spid="27" grpId="0" animBg="1"/>
      <p:bldP spid="31"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59078-8EB6-4562-8EA1-57B52BCA6D71}"/>
              </a:ext>
            </a:extLst>
          </p:cNvPr>
          <p:cNvSpPr>
            <a:spLocks noGrp="1"/>
          </p:cNvSpPr>
          <p:nvPr>
            <p:ph type="title"/>
          </p:nvPr>
        </p:nvSpPr>
        <p:spPr>
          <a:xfrm>
            <a:off x="838200" y="171224"/>
            <a:ext cx="10515600" cy="557984"/>
          </a:xfrm>
        </p:spPr>
        <p:txBody>
          <a:bodyPr>
            <a:noAutofit/>
          </a:bodyPr>
          <a:lstStyle/>
          <a:p>
            <a:pPr marL="457200" indent="-457200" algn="ctr">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Sensor(s) and Microcontroller</a:t>
            </a:r>
            <a:endParaRPr lang="en-IN" sz="2800" b="1"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FA8A5A8E-76E5-4022-BF9B-9B60F73BD0A2}"/>
              </a:ext>
            </a:extLst>
          </p:cNvPr>
          <p:cNvGraphicFramePr>
            <a:graphicFrameLocks noGrp="1"/>
          </p:cNvGraphicFramePr>
          <p:nvPr>
            <p:ph idx="1"/>
            <p:extLst>
              <p:ext uri="{D42A27DB-BD31-4B8C-83A1-F6EECF244321}">
                <p14:modId xmlns:p14="http://schemas.microsoft.com/office/powerpoint/2010/main" val="1727619866"/>
              </p:ext>
            </p:extLst>
          </p:nvPr>
        </p:nvGraphicFramePr>
        <p:xfrm>
          <a:off x="4226379" y="792481"/>
          <a:ext cx="6386648" cy="29043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39E84162-C987-4D84-BE0F-721557DDB747}"/>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5</a:t>
            </a:fld>
            <a:endParaRPr lang="en-US" dirty="0">
              <a:latin typeface="Times New Roman" panose="02020603050405020304" pitchFamily="18" charset="0"/>
              <a:cs typeface="Times New Roman" panose="02020603050405020304" pitchFamily="18" charset="0"/>
            </a:endParaRPr>
          </a:p>
        </p:txBody>
      </p:sp>
      <p:graphicFrame>
        <p:nvGraphicFramePr>
          <p:cNvPr id="5" name="Content Placeholder 3">
            <a:extLst>
              <a:ext uri="{FF2B5EF4-FFF2-40B4-BE49-F238E27FC236}">
                <a16:creationId xmlns:a16="http://schemas.microsoft.com/office/drawing/2014/main" id="{BE91D492-5413-44C6-8623-7E0987E8E4F2}"/>
              </a:ext>
            </a:extLst>
          </p:cNvPr>
          <p:cNvGraphicFramePr>
            <a:graphicFrameLocks/>
          </p:cNvGraphicFramePr>
          <p:nvPr>
            <p:extLst/>
          </p:nvPr>
        </p:nvGraphicFramePr>
        <p:xfrm>
          <a:off x="4226379" y="3651838"/>
          <a:ext cx="6386648" cy="290430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7" name="Diagram 6">
            <a:extLst>
              <a:ext uri="{FF2B5EF4-FFF2-40B4-BE49-F238E27FC236}">
                <a16:creationId xmlns:a16="http://schemas.microsoft.com/office/drawing/2014/main" id="{FD168CCB-3E89-428A-B99E-AAFF413B6D7F}"/>
              </a:ext>
            </a:extLst>
          </p:cNvPr>
          <p:cNvGraphicFramePr/>
          <p:nvPr>
            <p:extLst/>
          </p:nvPr>
        </p:nvGraphicFramePr>
        <p:xfrm>
          <a:off x="522514" y="2074334"/>
          <a:ext cx="3143069" cy="290430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8" name="Arrow: Bent 7">
            <a:extLst>
              <a:ext uri="{FF2B5EF4-FFF2-40B4-BE49-F238E27FC236}">
                <a16:creationId xmlns:a16="http://schemas.microsoft.com/office/drawing/2014/main" id="{056227A0-8397-44EB-B687-02C840CAEE03}"/>
              </a:ext>
            </a:extLst>
          </p:cNvPr>
          <p:cNvSpPr/>
          <p:nvPr/>
        </p:nvSpPr>
        <p:spPr>
          <a:xfrm>
            <a:off x="1875518" y="1367246"/>
            <a:ext cx="2287179" cy="645249"/>
          </a:xfrm>
          <a:prstGeom prst="bentArrow">
            <a:avLst>
              <a:gd name="adj1" fmla="val 25000"/>
              <a:gd name="adj2" fmla="val 23282"/>
              <a:gd name="adj3" fmla="val 25000"/>
              <a:gd name="adj4" fmla="val 43750"/>
            </a:avLst>
          </a:prstGeom>
          <a:solidFill>
            <a:schemeClr val="accent1">
              <a:lumMod val="60000"/>
              <a:lumOff val="40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24016638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5" grpId="0">
        <p:bldAsOne/>
      </p:bldGraphic>
      <p:bldGraphic spid="7"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6FBDC-912E-446A-AAB8-527F9B0EEC63}"/>
              </a:ext>
            </a:extLst>
          </p:cNvPr>
          <p:cNvSpPr>
            <a:spLocks noGrp="1"/>
          </p:cNvSpPr>
          <p:nvPr>
            <p:ph type="title"/>
          </p:nvPr>
        </p:nvSpPr>
        <p:spPr>
          <a:xfrm>
            <a:off x="318867" y="285010"/>
            <a:ext cx="11554265" cy="854075"/>
          </a:xfrm>
        </p:spPr>
        <p:txBody>
          <a:bodyPr>
            <a:noAutofit/>
          </a:bodyPr>
          <a:lstStyle/>
          <a:p>
            <a:pPr marL="457200" indent="-457200" algn="ctr">
              <a:buFont typeface="Wingdings" panose="05000000000000000000" pitchFamily="2" charset="2"/>
              <a:buChar char="Ø"/>
            </a:pPr>
            <a:r>
              <a:rPr lang="en-US" sz="3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Installation and Working Principal</a:t>
            </a:r>
          </a:p>
        </p:txBody>
      </p:sp>
      <p:sp>
        <p:nvSpPr>
          <p:cNvPr id="3" name="Content Placeholder 2">
            <a:extLst>
              <a:ext uri="{FF2B5EF4-FFF2-40B4-BE49-F238E27FC236}">
                <a16:creationId xmlns:a16="http://schemas.microsoft.com/office/drawing/2014/main" id="{39891611-617A-4AF7-A07F-7E66A6581C19}"/>
              </a:ext>
            </a:extLst>
          </p:cNvPr>
          <p:cNvSpPr>
            <a:spLocks noGrp="1"/>
          </p:cNvSpPr>
          <p:nvPr>
            <p:ph idx="1"/>
          </p:nvPr>
        </p:nvSpPr>
        <p:spPr>
          <a:xfrm>
            <a:off x="1614878" y="1139085"/>
            <a:ext cx="5198993" cy="4864998"/>
          </a:xfrm>
        </p:spPr>
        <p:txBody>
          <a:bodyPr>
            <a:normAutofit/>
          </a:bodyPr>
          <a:lstStyle/>
          <a:p>
            <a:pPr marL="0" indent="0" algn="just">
              <a:buNone/>
            </a:pPr>
            <a:r>
              <a:rPr lang="en-US" b="1" dirty="0">
                <a:solidFill>
                  <a:schemeClr val="tx1"/>
                </a:solidFill>
                <a:latin typeface="Times New Roman" panose="02020603050405020304" pitchFamily="18" charset="0"/>
                <a:cs typeface="Times New Roman" panose="02020603050405020304" pitchFamily="18" charset="0"/>
              </a:rPr>
              <a:t>The system is mounted on top of the entrance of area attracting massive crowd which checks :-</a:t>
            </a:r>
          </a:p>
          <a:p>
            <a:pPr algn="just"/>
            <a:r>
              <a:rPr lang="en-US" b="1" dirty="0">
                <a:solidFill>
                  <a:schemeClr val="tx1"/>
                </a:solidFill>
                <a:latin typeface="Times New Roman" panose="02020603050405020304" pitchFamily="18" charset="0"/>
                <a:cs typeface="Times New Roman" panose="02020603050405020304" pitchFamily="18" charset="0"/>
              </a:rPr>
              <a:t>Body Temperature</a:t>
            </a:r>
          </a:p>
          <a:p>
            <a:pPr algn="just"/>
            <a:r>
              <a:rPr lang="en-US" b="1" dirty="0">
                <a:solidFill>
                  <a:schemeClr val="tx1"/>
                </a:solidFill>
                <a:latin typeface="Times New Roman" panose="02020603050405020304" pitchFamily="18" charset="0"/>
                <a:cs typeface="Times New Roman" panose="02020603050405020304" pitchFamily="18" charset="0"/>
              </a:rPr>
              <a:t>Oxygen Level (SpO2)</a:t>
            </a:r>
          </a:p>
          <a:p>
            <a:pPr algn="just"/>
            <a:r>
              <a:rPr lang="en-US" b="1" dirty="0">
                <a:solidFill>
                  <a:schemeClr val="tx1"/>
                </a:solidFill>
                <a:latin typeface="Times New Roman" panose="02020603050405020304" pitchFamily="18" charset="0"/>
                <a:cs typeface="Times New Roman" panose="02020603050405020304" pitchFamily="18" charset="0"/>
              </a:rPr>
              <a:t>BPM</a:t>
            </a:r>
          </a:p>
        </p:txBody>
      </p:sp>
      <p:sp>
        <p:nvSpPr>
          <p:cNvPr id="11" name="Slide Number Placeholder 10">
            <a:extLst>
              <a:ext uri="{FF2B5EF4-FFF2-40B4-BE49-F238E27FC236}">
                <a16:creationId xmlns:a16="http://schemas.microsoft.com/office/drawing/2014/main" id="{222AD345-BD39-448E-A371-FFC4CED4FC0C}"/>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6</a:t>
            </a:fld>
            <a:endParaRPr lang="en-US" dirty="0">
              <a:latin typeface="Times New Roman" panose="02020603050405020304" pitchFamily="18" charset="0"/>
              <a:cs typeface="Times New Roman" panose="02020603050405020304" pitchFamily="18" charset="0"/>
            </a:endParaRPr>
          </a:p>
        </p:txBody>
      </p:sp>
      <p:graphicFrame>
        <p:nvGraphicFramePr>
          <p:cNvPr id="4" name="Diagram 3">
            <a:extLst>
              <a:ext uri="{FF2B5EF4-FFF2-40B4-BE49-F238E27FC236}">
                <a16:creationId xmlns:a16="http://schemas.microsoft.com/office/drawing/2014/main" id="{3C999FD8-2E98-47DE-84B8-D491CF27ACA4}"/>
              </a:ext>
            </a:extLst>
          </p:cNvPr>
          <p:cNvGraphicFramePr/>
          <p:nvPr>
            <p:extLst/>
          </p:nvPr>
        </p:nvGraphicFramePr>
        <p:xfrm>
          <a:off x="1006444" y="2741883"/>
          <a:ext cx="5250096" cy="40190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DCA1EE9B-B94F-43BF-A98E-581F41844F4D}"/>
              </a:ext>
            </a:extLst>
          </p:cNvPr>
          <p:cNvGraphicFramePr/>
          <p:nvPr>
            <p:extLst/>
          </p:nvPr>
        </p:nvGraphicFramePr>
        <p:xfrm>
          <a:off x="6307643" y="2741883"/>
          <a:ext cx="5250096" cy="40190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Arrow: Chevron 5">
            <a:extLst>
              <a:ext uri="{FF2B5EF4-FFF2-40B4-BE49-F238E27FC236}">
                <a16:creationId xmlns:a16="http://schemas.microsoft.com/office/drawing/2014/main" id="{E91FEF65-F6D4-4397-9639-3E5D9D12EE61}"/>
              </a:ext>
            </a:extLst>
          </p:cNvPr>
          <p:cNvSpPr/>
          <p:nvPr/>
        </p:nvSpPr>
        <p:spPr>
          <a:xfrm>
            <a:off x="2740432" y="5425860"/>
            <a:ext cx="1545804" cy="596680"/>
          </a:xfrm>
          <a:prstGeom prst="chevron">
            <a:avLst>
              <a:gd name="adj" fmla="val 4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7" name="Group 6" descr="MLX90614">
            <a:extLst>
              <a:ext uri="{FF2B5EF4-FFF2-40B4-BE49-F238E27FC236}">
                <a16:creationId xmlns:a16="http://schemas.microsoft.com/office/drawing/2014/main" id="{C5CDEFB0-7522-4CF6-8A42-EF4688956CC2}"/>
              </a:ext>
            </a:extLst>
          </p:cNvPr>
          <p:cNvGrpSpPr/>
          <p:nvPr/>
        </p:nvGrpSpPr>
        <p:grpSpPr>
          <a:xfrm>
            <a:off x="3152647" y="5575030"/>
            <a:ext cx="1305346" cy="596680"/>
            <a:chOff x="2178482" y="1785747"/>
            <a:chExt cx="1305346" cy="596680"/>
          </a:xfrm>
        </p:grpSpPr>
        <p:sp>
          <p:nvSpPr>
            <p:cNvPr id="8" name="Rectangle: Rounded Corners 7">
              <a:extLst>
                <a:ext uri="{FF2B5EF4-FFF2-40B4-BE49-F238E27FC236}">
                  <a16:creationId xmlns:a16="http://schemas.microsoft.com/office/drawing/2014/main" id="{D184BE2B-0C8C-4DFC-AC32-3D67CD2DB7A5}"/>
                </a:ext>
              </a:extLst>
            </p:cNvPr>
            <p:cNvSpPr/>
            <p:nvPr/>
          </p:nvSpPr>
          <p:spPr>
            <a:xfrm>
              <a:off x="2178482" y="1785747"/>
              <a:ext cx="1305346" cy="596680"/>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9" name="Rectangle: Rounded Corners 5">
              <a:extLst>
                <a:ext uri="{FF2B5EF4-FFF2-40B4-BE49-F238E27FC236}">
                  <a16:creationId xmlns:a16="http://schemas.microsoft.com/office/drawing/2014/main" id="{B962F4D6-F986-48D0-9452-DE58DF8534DA}"/>
                </a:ext>
              </a:extLst>
            </p:cNvPr>
            <p:cNvSpPr txBox="1"/>
            <p:nvPr/>
          </p:nvSpPr>
          <p:spPr>
            <a:xfrm>
              <a:off x="2195958" y="1803223"/>
              <a:ext cx="1270394" cy="5617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MLX90614</a:t>
              </a:r>
              <a:endParaRPr lang="en-IN" sz="1600" b="1" kern="1200" dirty="0">
                <a:latin typeface="Times New Roman" panose="02020603050405020304" pitchFamily="18" charset="0"/>
                <a:cs typeface="Times New Roman" panose="02020603050405020304" pitchFamily="18" charset="0"/>
              </a:endParaRPr>
            </a:p>
          </p:txBody>
        </p:sp>
      </p:grpSp>
      <p:sp>
        <p:nvSpPr>
          <p:cNvPr id="10" name="Arrow: Bent-Up 9">
            <a:extLst>
              <a:ext uri="{FF2B5EF4-FFF2-40B4-BE49-F238E27FC236}">
                <a16:creationId xmlns:a16="http://schemas.microsoft.com/office/drawing/2014/main" id="{442D94EF-49D7-4933-982E-477ECD71AC3C}"/>
              </a:ext>
            </a:extLst>
          </p:cNvPr>
          <p:cNvSpPr/>
          <p:nvPr/>
        </p:nvSpPr>
        <p:spPr>
          <a:xfrm>
            <a:off x="4517925" y="5117447"/>
            <a:ext cx="1041894" cy="815692"/>
          </a:xfrm>
          <a:prstGeom prst="bentUpArrow">
            <a:avLst>
              <a:gd name="adj1" fmla="val 14783"/>
              <a:gd name="adj2" fmla="val 25730"/>
              <a:gd name="adj3" fmla="val 2500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2" name="Arrow: Down 11">
            <a:extLst>
              <a:ext uri="{FF2B5EF4-FFF2-40B4-BE49-F238E27FC236}">
                <a16:creationId xmlns:a16="http://schemas.microsoft.com/office/drawing/2014/main" id="{982F9DBD-EB0E-403B-B64B-D74FBAD80581}"/>
              </a:ext>
            </a:extLst>
          </p:cNvPr>
          <p:cNvSpPr/>
          <p:nvPr/>
        </p:nvSpPr>
        <p:spPr>
          <a:xfrm>
            <a:off x="3606555" y="3823063"/>
            <a:ext cx="181674" cy="531223"/>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Down 12">
            <a:extLst>
              <a:ext uri="{FF2B5EF4-FFF2-40B4-BE49-F238E27FC236}">
                <a16:creationId xmlns:a16="http://schemas.microsoft.com/office/drawing/2014/main" id="{7FBA52AC-77A3-4ACA-815D-688475B8512E}"/>
              </a:ext>
            </a:extLst>
          </p:cNvPr>
          <p:cNvSpPr/>
          <p:nvPr/>
        </p:nvSpPr>
        <p:spPr>
          <a:xfrm>
            <a:off x="4768297" y="3823063"/>
            <a:ext cx="181674" cy="531223"/>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0288D1B2-D30D-4951-B5A0-CB78A2886C19}"/>
              </a:ext>
            </a:extLst>
          </p:cNvPr>
          <p:cNvSpPr/>
          <p:nvPr/>
        </p:nvSpPr>
        <p:spPr>
          <a:xfrm>
            <a:off x="3651885" y="3729990"/>
            <a:ext cx="1252756" cy="9307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E3151411-FEB3-4577-9FF3-C7C92EA2D943}"/>
              </a:ext>
            </a:extLst>
          </p:cNvPr>
          <p:cNvSpPr/>
          <p:nvPr/>
        </p:nvSpPr>
        <p:spPr>
          <a:xfrm>
            <a:off x="3747193" y="3444660"/>
            <a:ext cx="1093569" cy="338554"/>
          </a:xfrm>
          <a:prstGeom prst="rect">
            <a:avLst/>
          </a:prstGeom>
        </p:spPr>
        <p:txBody>
          <a:bodyPr wrap="none">
            <a:spAutoFit/>
          </a:bodyPr>
          <a:lstStyle/>
          <a:p>
            <a:pPr lvl="0"/>
            <a:r>
              <a:rPr lang="en-US" sz="1600" b="1" dirty="0">
                <a:latin typeface="Times New Roman" panose="02020603050405020304" pitchFamily="18" charset="0"/>
                <a:cs typeface="Times New Roman" panose="02020603050405020304" pitchFamily="18" charset="0"/>
              </a:rPr>
              <a:t>Digital I/P</a:t>
            </a:r>
            <a:endParaRPr lang="en-IN" sz="1600" b="1" dirty="0">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82269557-D805-4F0D-82D0-CB5816E9FA1B}"/>
              </a:ext>
            </a:extLst>
          </p:cNvPr>
          <p:cNvSpPr/>
          <p:nvPr/>
        </p:nvSpPr>
        <p:spPr>
          <a:xfrm>
            <a:off x="4483957" y="5884681"/>
            <a:ext cx="1211930" cy="307777"/>
          </a:xfrm>
          <a:prstGeom prst="rect">
            <a:avLst/>
          </a:prstGeom>
        </p:spPr>
        <p:txBody>
          <a:bodyPr wrap="square">
            <a:spAutoFit/>
          </a:bodyPr>
          <a:lstStyle/>
          <a:p>
            <a:pPr lvl="0"/>
            <a:r>
              <a:rPr lang="en-US" sz="1400" b="1" dirty="0">
                <a:latin typeface="Times New Roman" panose="02020603050405020304" pitchFamily="18" charset="0"/>
                <a:cs typeface="Times New Roman" panose="02020603050405020304" pitchFamily="18" charset="0"/>
              </a:rPr>
              <a:t>Digital I/P</a:t>
            </a:r>
            <a:endParaRPr lang="en-IN" sz="1400" b="1" dirty="0">
              <a:latin typeface="Times New Roman" panose="02020603050405020304" pitchFamily="18" charset="0"/>
              <a:cs typeface="Times New Roman" panose="02020603050405020304" pitchFamily="18" charset="0"/>
            </a:endParaRPr>
          </a:p>
        </p:txBody>
      </p:sp>
      <p:sp>
        <p:nvSpPr>
          <p:cNvPr id="18" name="Arrow: Down 17">
            <a:extLst>
              <a:ext uri="{FF2B5EF4-FFF2-40B4-BE49-F238E27FC236}">
                <a16:creationId xmlns:a16="http://schemas.microsoft.com/office/drawing/2014/main" id="{1542B65D-0E91-4622-AA4E-72A7E77BD410}"/>
              </a:ext>
            </a:extLst>
          </p:cNvPr>
          <p:cNvSpPr/>
          <p:nvPr/>
        </p:nvSpPr>
        <p:spPr>
          <a:xfrm>
            <a:off x="5358608" y="3847353"/>
            <a:ext cx="181674" cy="531223"/>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18589A60-4D93-41FE-ACEE-50ABA1909858}"/>
              </a:ext>
            </a:extLst>
          </p:cNvPr>
          <p:cNvSpPr/>
          <p:nvPr/>
        </p:nvSpPr>
        <p:spPr>
          <a:xfrm>
            <a:off x="7066462" y="3847353"/>
            <a:ext cx="181674" cy="531223"/>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3D0BE1E4-BC1F-4514-85AA-61E51EA10560}"/>
              </a:ext>
            </a:extLst>
          </p:cNvPr>
          <p:cNvSpPr/>
          <p:nvPr/>
        </p:nvSpPr>
        <p:spPr>
          <a:xfrm>
            <a:off x="5403938" y="3754280"/>
            <a:ext cx="1798868" cy="9307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A9FA0A49-907D-4E33-A273-4F4B0D6D41B3}"/>
              </a:ext>
            </a:extLst>
          </p:cNvPr>
          <p:cNvSpPr/>
          <p:nvPr/>
        </p:nvSpPr>
        <p:spPr>
          <a:xfrm>
            <a:off x="5156911" y="3265677"/>
            <a:ext cx="2369559" cy="523220"/>
          </a:xfrm>
          <a:prstGeom prst="rect">
            <a:avLst/>
          </a:prstGeom>
        </p:spPr>
        <p:txBody>
          <a:bodyPr wrap="none">
            <a:spAutoFit/>
          </a:bodyPr>
          <a:lstStyle/>
          <a:p>
            <a:pPr lvl="0" algn="ctr"/>
            <a:r>
              <a:rPr lang="en-US" sz="1400" b="1" dirty="0">
                <a:latin typeface="Times New Roman" panose="02020603050405020304" pitchFamily="18" charset="0"/>
                <a:cs typeface="Times New Roman" panose="02020603050405020304" pitchFamily="18" charset="0"/>
              </a:rPr>
              <a:t>Digital O/P</a:t>
            </a:r>
          </a:p>
          <a:p>
            <a:pPr lvl="0" algn="ctr"/>
            <a:r>
              <a:rPr lang="en-US" sz="1400" b="1" dirty="0">
                <a:latin typeface="Times New Roman" panose="02020603050405020304" pitchFamily="18" charset="0"/>
                <a:cs typeface="Times New Roman" panose="02020603050405020304" pitchFamily="18" charset="0"/>
              </a:rPr>
              <a:t> (triggers using servo motor)</a:t>
            </a:r>
            <a:endParaRPr lang="en-IN" sz="1400" b="1" dirty="0">
              <a:latin typeface="Times New Roman" panose="02020603050405020304" pitchFamily="18" charset="0"/>
              <a:cs typeface="Times New Roman" panose="02020603050405020304" pitchFamily="18" charset="0"/>
            </a:endParaRPr>
          </a:p>
        </p:txBody>
      </p:sp>
      <p:sp>
        <p:nvSpPr>
          <p:cNvPr id="22" name="Rectangle 21">
            <a:extLst>
              <a:ext uri="{FF2B5EF4-FFF2-40B4-BE49-F238E27FC236}">
                <a16:creationId xmlns:a16="http://schemas.microsoft.com/office/drawing/2014/main" id="{1B288482-A39D-42CA-AC85-8117E85B59CC}"/>
              </a:ext>
            </a:extLst>
          </p:cNvPr>
          <p:cNvSpPr/>
          <p:nvPr/>
        </p:nvSpPr>
        <p:spPr>
          <a:xfrm>
            <a:off x="5649867" y="3796098"/>
            <a:ext cx="1383649" cy="307777"/>
          </a:xfrm>
          <a:prstGeom prst="rect">
            <a:avLst/>
          </a:prstGeom>
        </p:spPr>
        <p:txBody>
          <a:bodyPr wrap="none">
            <a:spAutoFit/>
          </a:bodyPr>
          <a:lstStyle/>
          <a:p>
            <a:pPr lvl="0"/>
            <a:r>
              <a:rPr lang="en-US" sz="1400" b="1" dirty="0">
                <a:latin typeface="Times New Roman" panose="02020603050405020304" pitchFamily="18" charset="0"/>
                <a:cs typeface="Times New Roman" panose="02020603050405020304" pitchFamily="18" charset="0"/>
              </a:rPr>
              <a:t>Processing Unit</a:t>
            </a:r>
            <a:endParaRPr lang="en-IN" sz="1400" b="1" dirty="0">
              <a:latin typeface="Times New Roman" panose="02020603050405020304" pitchFamily="18" charset="0"/>
              <a:cs typeface="Times New Roman" panose="02020603050405020304" pitchFamily="18" charset="0"/>
            </a:endParaRPr>
          </a:p>
        </p:txBody>
      </p:sp>
      <p:sp>
        <p:nvSpPr>
          <p:cNvPr id="23" name="Arrow: Bent-Up 22">
            <a:extLst>
              <a:ext uri="{FF2B5EF4-FFF2-40B4-BE49-F238E27FC236}">
                <a16:creationId xmlns:a16="http://schemas.microsoft.com/office/drawing/2014/main" id="{D5E12107-6EA1-49A3-B4F5-2EC3AA0F5D93}"/>
              </a:ext>
            </a:extLst>
          </p:cNvPr>
          <p:cNvSpPr/>
          <p:nvPr/>
        </p:nvSpPr>
        <p:spPr>
          <a:xfrm rot="5400000">
            <a:off x="5849819" y="5049047"/>
            <a:ext cx="905093" cy="1041893"/>
          </a:xfrm>
          <a:prstGeom prst="bentUpArrow">
            <a:avLst>
              <a:gd name="adj1" fmla="val 14783"/>
              <a:gd name="adj2" fmla="val 26187"/>
              <a:gd name="adj3" fmla="val 2500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24" name="Arrow: Chevron 23">
            <a:extLst>
              <a:ext uri="{FF2B5EF4-FFF2-40B4-BE49-F238E27FC236}">
                <a16:creationId xmlns:a16="http://schemas.microsoft.com/office/drawing/2014/main" id="{900A6DDE-555B-465B-8F0B-EC054933E8E3}"/>
              </a:ext>
            </a:extLst>
          </p:cNvPr>
          <p:cNvSpPr/>
          <p:nvPr/>
        </p:nvSpPr>
        <p:spPr>
          <a:xfrm>
            <a:off x="6656133" y="5493148"/>
            <a:ext cx="1545804" cy="596680"/>
          </a:xfrm>
          <a:prstGeom prst="chevron">
            <a:avLst>
              <a:gd name="adj" fmla="val 40000"/>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25" name="Group 24" descr="MLX90614">
            <a:extLst>
              <a:ext uri="{FF2B5EF4-FFF2-40B4-BE49-F238E27FC236}">
                <a16:creationId xmlns:a16="http://schemas.microsoft.com/office/drawing/2014/main" id="{5536C6D6-1AEF-4E85-9C84-394F20CBBF19}"/>
              </a:ext>
            </a:extLst>
          </p:cNvPr>
          <p:cNvGrpSpPr/>
          <p:nvPr/>
        </p:nvGrpSpPr>
        <p:grpSpPr>
          <a:xfrm>
            <a:off x="7044912" y="5631259"/>
            <a:ext cx="1305346" cy="596680"/>
            <a:chOff x="2178482" y="1785747"/>
            <a:chExt cx="1305346" cy="596680"/>
          </a:xfrm>
        </p:grpSpPr>
        <p:sp>
          <p:nvSpPr>
            <p:cNvPr id="26" name="Rectangle: Rounded Corners 25">
              <a:extLst>
                <a:ext uri="{FF2B5EF4-FFF2-40B4-BE49-F238E27FC236}">
                  <a16:creationId xmlns:a16="http://schemas.microsoft.com/office/drawing/2014/main" id="{7936DC6B-4926-4DDA-9252-656D7009D11D}"/>
                </a:ext>
              </a:extLst>
            </p:cNvPr>
            <p:cNvSpPr/>
            <p:nvPr/>
          </p:nvSpPr>
          <p:spPr>
            <a:xfrm>
              <a:off x="2178482" y="1785747"/>
              <a:ext cx="1305346" cy="596680"/>
            </a:xfrm>
            <a:prstGeom prst="roundRect">
              <a:avLst>
                <a:gd name="adj" fmla="val 10000"/>
              </a:avLst>
            </a:prstGeom>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7" name="Rectangle: Rounded Corners 5">
              <a:extLst>
                <a:ext uri="{FF2B5EF4-FFF2-40B4-BE49-F238E27FC236}">
                  <a16:creationId xmlns:a16="http://schemas.microsoft.com/office/drawing/2014/main" id="{8F928FC3-9959-4BB6-87D3-D8692AEE386E}"/>
                </a:ext>
              </a:extLst>
            </p:cNvPr>
            <p:cNvSpPr txBox="1"/>
            <p:nvPr/>
          </p:nvSpPr>
          <p:spPr>
            <a:xfrm>
              <a:off x="2195958" y="1803223"/>
              <a:ext cx="1270394" cy="5617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400" b="1" dirty="0">
                  <a:latin typeface="Times New Roman" panose="02020603050405020304" pitchFamily="18" charset="0"/>
                  <a:cs typeface="Times New Roman" panose="02020603050405020304" pitchFamily="18" charset="0"/>
                </a:rPr>
                <a:t>1-channel Relay Module</a:t>
              </a:r>
              <a:endParaRPr lang="en-IN" sz="1400" b="1" kern="1200" dirty="0">
                <a:latin typeface="Times New Roman" panose="02020603050405020304" pitchFamily="18" charset="0"/>
                <a:cs typeface="Times New Roman" panose="02020603050405020304" pitchFamily="18" charset="0"/>
              </a:endParaRPr>
            </a:p>
          </p:txBody>
        </p:sp>
      </p:grpSp>
      <p:sp>
        <p:nvSpPr>
          <p:cNvPr id="28" name="Arrow: Bent-Up 27">
            <a:extLst>
              <a:ext uri="{FF2B5EF4-FFF2-40B4-BE49-F238E27FC236}">
                <a16:creationId xmlns:a16="http://schemas.microsoft.com/office/drawing/2014/main" id="{DB6F225C-BE4E-43C6-8557-CBF7A3A9A760}"/>
              </a:ext>
            </a:extLst>
          </p:cNvPr>
          <p:cNvSpPr/>
          <p:nvPr/>
        </p:nvSpPr>
        <p:spPr>
          <a:xfrm>
            <a:off x="8424797" y="5185054"/>
            <a:ext cx="1041894" cy="837485"/>
          </a:xfrm>
          <a:prstGeom prst="bentUpArrow">
            <a:avLst>
              <a:gd name="adj1" fmla="val 14783"/>
              <a:gd name="adj2" fmla="val 25730"/>
              <a:gd name="adj3" fmla="val 2500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EB07D650-0A35-4E06-A687-D0F2CF0564DA}"/>
              </a:ext>
            </a:extLst>
          </p:cNvPr>
          <p:cNvSpPr/>
          <p:nvPr/>
        </p:nvSpPr>
        <p:spPr>
          <a:xfrm>
            <a:off x="7743134" y="5968650"/>
            <a:ext cx="2379113" cy="523220"/>
          </a:xfrm>
          <a:prstGeom prst="rect">
            <a:avLst/>
          </a:prstGeom>
        </p:spPr>
        <p:txBody>
          <a:bodyPr wrap="none">
            <a:spAutoFit/>
          </a:bodyPr>
          <a:lstStyle/>
          <a:p>
            <a:pPr lvl="0" algn="ctr"/>
            <a:r>
              <a:rPr lang="en-US" sz="1400" b="1" dirty="0">
                <a:latin typeface="Times New Roman" panose="02020603050405020304" pitchFamily="18" charset="0"/>
                <a:cs typeface="Times New Roman" panose="02020603050405020304" pitchFamily="18" charset="0"/>
              </a:rPr>
              <a:t>Digital O/P</a:t>
            </a:r>
          </a:p>
          <a:p>
            <a:pPr lvl="0" algn="ctr"/>
            <a:r>
              <a:rPr lang="en-US" sz="1400" b="1" dirty="0">
                <a:latin typeface="Times New Roman" panose="02020603050405020304" pitchFamily="18" charset="0"/>
                <a:cs typeface="Times New Roman" panose="02020603050405020304" pitchFamily="18" charset="0"/>
              </a:rPr>
              <a:t>(triggers the sanitizer pump)</a:t>
            </a:r>
            <a:endParaRPr lang="en-IN" sz="1400" b="1" dirty="0">
              <a:latin typeface="Times New Roman" panose="02020603050405020304" pitchFamily="18" charset="0"/>
              <a:cs typeface="Times New Roman" panose="02020603050405020304" pitchFamily="18" charset="0"/>
            </a:endParaRPr>
          </a:p>
        </p:txBody>
      </p:sp>
      <p:sp>
        <p:nvSpPr>
          <p:cNvPr id="30" name="Rectangle 29">
            <a:extLst>
              <a:ext uri="{FF2B5EF4-FFF2-40B4-BE49-F238E27FC236}">
                <a16:creationId xmlns:a16="http://schemas.microsoft.com/office/drawing/2014/main" id="{3CAF1245-36EA-4A7D-992F-DF05E57FAFD9}"/>
              </a:ext>
            </a:extLst>
          </p:cNvPr>
          <p:cNvSpPr/>
          <p:nvPr/>
        </p:nvSpPr>
        <p:spPr>
          <a:xfrm>
            <a:off x="942375" y="3167901"/>
            <a:ext cx="10798629" cy="340508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68429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10"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nodeType="with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500"/>
                                        <p:tgtEl>
                                          <p:spTgt spid="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500"/>
                                        <p:tgtEl>
                                          <p:spTgt spid="1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9"/>
                                        </p:tgtEl>
                                        <p:attrNameLst>
                                          <p:attrName>style.visibility</p:attrName>
                                        </p:attrNameLst>
                                      </p:cBhvr>
                                      <p:to>
                                        <p:strVal val="visible"/>
                                      </p:to>
                                    </p:set>
                                    <p:animEffect transition="in" filter="fade">
                                      <p:cBhvr>
                                        <p:cTn id="66" dur="500"/>
                                        <p:tgtEl>
                                          <p:spTgt spid="1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500"/>
                                        <p:tgtEl>
                                          <p:spTgt spid="2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3"/>
                                        </p:tgtEl>
                                        <p:attrNameLst>
                                          <p:attrName>style.visibility</p:attrName>
                                        </p:attrNameLst>
                                      </p:cBhvr>
                                      <p:to>
                                        <p:strVal val="visible"/>
                                      </p:to>
                                    </p:set>
                                    <p:animEffect transition="in" filter="fade">
                                      <p:cBhvr>
                                        <p:cTn id="78" dur="500"/>
                                        <p:tgtEl>
                                          <p:spTgt spid="23"/>
                                        </p:tgtEl>
                                      </p:cBhvr>
                                    </p:animEffect>
                                  </p:childTnLst>
                                </p:cTn>
                              </p:par>
                              <p:par>
                                <p:cTn id="79" presetID="10" presetClass="entr" presetSubtype="0" fill="hold" nodeType="withEffect">
                                  <p:stCondLst>
                                    <p:cond delay="0"/>
                                  </p:stCondLst>
                                  <p:childTnLst>
                                    <p:set>
                                      <p:cBhvr>
                                        <p:cTn id="80" dur="1" fill="hold">
                                          <p:stCondLst>
                                            <p:cond delay="0"/>
                                          </p:stCondLst>
                                        </p:cTn>
                                        <p:tgtEl>
                                          <p:spTgt spid="25"/>
                                        </p:tgtEl>
                                        <p:attrNameLst>
                                          <p:attrName>style.visibility</p:attrName>
                                        </p:attrNameLst>
                                      </p:cBhvr>
                                      <p:to>
                                        <p:strVal val="visible"/>
                                      </p:to>
                                    </p:set>
                                    <p:animEffect transition="in" filter="fade">
                                      <p:cBhvr>
                                        <p:cTn id="81" dur="500"/>
                                        <p:tgtEl>
                                          <p:spTgt spid="25"/>
                                        </p:tgtEl>
                                      </p:cBhvr>
                                    </p:animEffect>
                                  </p:childTnLst>
                                </p:cTn>
                              </p:par>
                              <p:par>
                                <p:cTn id="82" presetID="10" presetClass="entr" presetSubtype="0" fill="hold" nodeType="withEffect">
                                  <p:stCondLst>
                                    <p:cond delay="0"/>
                                  </p:stCondLst>
                                  <p:childTnLst>
                                    <p:set>
                                      <p:cBhvr>
                                        <p:cTn id="83" dur="1" fill="hold">
                                          <p:stCondLst>
                                            <p:cond delay="0"/>
                                          </p:stCondLst>
                                        </p:cTn>
                                        <p:tgtEl>
                                          <p:spTgt spid="24"/>
                                        </p:tgtEl>
                                        <p:attrNameLst>
                                          <p:attrName>style.visibility</p:attrName>
                                        </p:attrNameLst>
                                      </p:cBhvr>
                                      <p:to>
                                        <p:strVal val="visible"/>
                                      </p:to>
                                    </p:set>
                                    <p:animEffect transition="in" filter="fade">
                                      <p:cBhvr>
                                        <p:cTn id="84" dur="500"/>
                                        <p:tgtEl>
                                          <p:spTgt spid="24"/>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fade">
                                      <p:cBhvr>
                                        <p:cTn id="90" dur="500"/>
                                        <p:tgtEl>
                                          <p:spTgt spid="29"/>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5"/>
                                        </p:tgtEl>
                                        <p:attrNameLst>
                                          <p:attrName>style.visibility</p:attrName>
                                        </p:attrNameLst>
                                      </p:cBhvr>
                                      <p:to>
                                        <p:strVal val="visible"/>
                                      </p:to>
                                    </p:set>
                                    <p:animEffect transition="in" filter="fade">
                                      <p:cBhvr>
                                        <p:cTn id="9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Graphic spid="5" grpId="0">
        <p:bldAsOne/>
      </p:bldGraphic>
      <p:bldP spid="10" grpId="0" animBg="1"/>
      <p:bldP spid="12" grpId="0" animBg="1"/>
      <p:bldP spid="13" grpId="0" animBg="1"/>
      <p:bldP spid="14" grpId="0" animBg="1"/>
      <p:bldP spid="16" grpId="0"/>
      <p:bldP spid="17" grpId="0"/>
      <p:bldP spid="18" grpId="0" animBg="1"/>
      <p:bldP spid="19" grpId="0" animBg="1"/>
      <p:bldP spid="20" grpId="0" animBg="1"/>
      <p:bldP spid="21" grpId="0"/>
      <p:bldP spid="22" grpId="0"/>
      <p:bldP spid="23" grpId="0" animBg="1"/>
      <p:bldP spid="28" grpId="0" animBg="1"/>
      <p:bldP spid="29" grpId="0"/>
      <p:bldP spid="3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A57F3-9E0C-488F-B8D2-910A1BAFF256}"/>
              </a:ext>
            </a:extLst>
          </p:cNvPr>
          <p:cNvSpPr>
            <a:spLocks noGrp="1"/>
          </p:cNvSpPr>
          <p:nvPr>
            <p:ph type="title"/>
          </p:nvPr>
        </p:nvSpPr>
        <p:spPr>
          <a:xfrm>
            <a:off x="838197" y="272360"/>
            <a:ext cx="10515600" cy="628788"/>
          </a:xfrm>
        </p:spPr>
        <p:txBody>
          <a:bodyPr>
            <a:noAutofit/>
          </a:bodyPr>
          <a:lstStyle/>
          <a:p>
            <a:pPr marL="457200" indent="-457200" algn="ctr">
              <a:buFont typeface="Wingdings" panose="05000000000000000000" pitchFamily="2" charset="2"/>
              <a:buChar char="Ø"/>
            </a:pPr>
            <a:r>
              <a:rPr lang="en-US" sz="3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Experimental Outcomes</a:t>
            </a:r>
          </a:p>
        </p:txBody>
      </p:sp>
      <p:graphicFrame>
        <p:nvGraphicFramePr>
          <p:cNvPr id="6" name="Content Placeholder 5">
            <a:extLst>
              <a:ext uri="{FF2B5EF4-FFF2-40B4-BE49-F238E27FC236}">
                <a16:creationId xmlns:a16="http://schemas.microsoft.com/office/drawing/2014/main" id="{393718A3-7903-4935-ACA3-3B10CBEA6967}"/>
              </a:ext>
            </a:extLst>
          </p:cNvPr>
          <p:cNvGraphicFramePr>
            <a:graphicFrameLocks noGrp="1"/>
          </p:cNvGraphicFramePr>
          <p:nvPr>
            <p:ph idx="1"/>
            <p:extLst/>
          </p:nvPr>
        </p:nvGraphicFramePr>
        <p:xfrm>
          <a:off x="1366420" y="1990725"/>
          <a:ext cx="9459153" cy="4239246"/>
        </p:xfrm>
        <a:graphic>
          <a:graphicData uri="http://schemas.openxmlformats.org/drawingml/2006/table">
            <a:tbl>
              <a:tblPr firstRow="1" bandRow="1">
                <a:tableStyleId>{5C22544A-7EE6-4342-B048-85BDC9FD1C3A}</a:tableStyleId>
              </a:tblPr>
              <a:tblGrid>
                <a:gridCol w="894039">
                  <a:extLst>
                    <a:ext uri="{9D8B030D-6E8A-4147-A177-3AD203B41FA5}">
                      <a16:colId xmlns:a16="http://schemas.microsoft.com/office/drawing/2014/main" val="3045720210"/>
                    </a:ext>
                  </a:extLst>
                </a:gridCol>
                <a:gridCol w="2671079">
                  <a:extLst>
                    <a:ext uri="{9D8B030D-6E8A-4147-A177-3AD203B41FA5}">
                      <a16:colId xmlns:a16="http://schemas.microsoft.com/office/drawing/2014/main" val="3196167657"/>
                    </a:ext>
                  </a:extLst>
                </a:gridCol>
                <a:gridCol w="4282557">
                  <a:extLst>
                    <a:ext uri="{9D8B030D-6E8A-4147-A177-3AD203B41FA5}">
                      <a16:colId xmlns:a16="http://schemas.microsoft.com/office/drawing/2014/main" val="2232087870"/>
                    </a:ext>
                  </a:extLst>
                </a:gridCol>
                <a:gridCol w="1611478">
                  <a:extLst>
                    <a:ext uri="{9D8B030D-6E8A-4147-A177-3AD203B41FA5}">
                      <a16:colId xmlns:a16="http://schemas.microsoft.com/office/drawing/2014/main" val="3877134088"/>
                    </a:ext>
                  </a:extLst>
                </a:gridCol>
              </a:tblGrid>
              <a:tr h="528095">
                <a:tc>
                  <a:txBody>
                    <a:bodyPr/>
                    <a:lstStyle/>
                    <a:p>
                      <a:pPr algn="ctr"/>
                      <a:r>
                        <a:rPr lang="en-US" sz="1600" dirty="0">
                          <a:latin typeface="Times New Roman" panose="02020603050405020304" pitchFamily="18" charset="0"/>
                          <a:cs typeface="Times New Roman" panose="02020603050405020304" pitchFamily="18" charset="0"/>
                        </a:rPr>
                        <a:t>Test Case</a:t>
                      </a:r>
                    </a:p>
                  </a:txBody>
                  <a:tcPr marL="79089" marR="79089" marT="39544" marB="39544"/>
                </a:tc>
                <a:tc>
                  <a:txBody>
                    <a:bodyPr/>
                    <a:lstStyle/>
                    <a:p>
                      <a:pPr algn="ctr"/>
                      <a:r>
                        <a:rPr lang="en-US" sz="1600" dirty="0">
                          <a:latin typeface="Times New Roman" panose="02020603050405020304" pitchFamily="18" charset="0"/>
                          <a:cs typeface="Times New Roman" panose="02020603050405020304" pitchFamily="18" charset="0"/>
                        </a:rPr>
                        <a:t>Assertion</a:t>
                      </a:r>
                    </a:p>
                  </a:txBody>
                  <a:tcPr marL="79089" marR="79089" marT="39544" marB="39544"/>
                </a:tc>
                <a:tc>
                  <a:txBody>
                    <a:bodyPr/>
                    <a:lstStyle/>
                    <a:p>
                      <a:pPr algn="ctr"/>
                      <a:r>
                        <a:rPr lang="en-US" sz="1600" dirty="0">
                          <a:latin typeface="Times New Roman" panose="02020603050405020304" pitchFamily="18" charset="0"/>
                          <a:cs typeface="Times New Roman" panose="02020603050405020304" pitchFamily="18" charset="0"/>
                        </a:rPr>
                        <a:t>Reasoning</a:t>
                      </a:r>
                    </a:p>
                  </a:txBody>
                  <a:tcPr marL="79089" marR="79089" marT="39544" marB="39544"/>
                </a:tc>
                <a:tc>
                  <a:txBody>
                    <a:bodyPr/>
                    <a:lstStyle/>
                    <a:p>
                      <a:pPr algn="ctr"/>
                      <a:r>
                        <a:rPr lang="en-US" sz="1600" dirty="0">
                          <a:latin typeface="Times New Roman" panose="02020603050405020304" pitchFamily="18" charset="0"/>
                          <a:cs typeface="Times New Roman" panose="02020603050405020304" pitchFamily="18" charset="0"/>
                        </a:rPr>
                        <a:t>Door/Gate Mechanisms</a:t>
                      </a:r>
                    </a:p>
                  </a:txBody>
                  <a:tcPr marL="79089" marR="79089" marT="39544" marB="39544"/>
                </a:tc>
                <a:extLst>
                  <a:ext uri="{0D108BD9-81ED-4DB2-BD59-A6C34878D82A}">
                    <a16:rowId xmlns:a16="http://schemas.microsoft.com/office/drawing/2014/main" val="309522250"/>
                  </a:ext>
                </a:extLst>
              </a:tr>
              <a:tr h="903711">
                <a:tc>
                  <a:txBody>
                    <a:bodyPr/>
                    <a:lstStyle/>
                    <a:p>
                      <a:pPr algn="ctr"/>
                      <a:r>
                        <a:rPr lang="en-US" sz="1400" dirty="0">
                          <a:latin typeface="Times New Roman" panose="02020603050405020304" pitchFamily="18" charset="0"/>
                          <a:cs typeface="Times New Roman" panose="02020603050405020304" pitchFamily="18" charset="0"/>
                        </a:rPr>
                        <a:t>1</a:t>
                      </a:r>
                    </a:p>
                  </a:txBody>
                  <a:tcPr marL="79089" marR="79089" marT="39544" marB="39544"/>
                </a:tc>
                <a:tc>
                  <a:txBody>
                    <a:bodyPr/>
                    <a:lstStyle/>
                    <a:p>
                      <a:pPr algn="l"/>
                      <a:r>
                        <a:rPr lang="en-US" sz="1400" dirty="0">
                          <a:latin typeface="Times New Roman" panose="02020603050405020304" pitchFamily="18" charset="0"/>
                          <a:cs typeface="Times New Roman" panose="02020603050405020304" pitchFamily="18" charset="0"/>
                        </a:rPr>
                        <a:t> Body Temperature = Normal</a:t>
                      </a:r>
                    </a:p>
                    <a:p>
                      <a:pPr algn="l"/>
                      <a:r>
                        <a:rPr lang="en-US" sz="1400" dirty="0">
                          <a:latin typeface="Times New Roman" panose="02020603050405020304" pitchFamily="18" charset="0"/>
                          <a:cs typeface="Times New Roman" panose="02020603050405020304" pitchFamily="18" charset="0"/>
                        </a:rPr>
                        <a:t>Oxygen Level (SPO2) = Normal</a:t>
                      </a:r>
                    </a:p>
                  </a:txBody>
                  <a:tcPr marL="79089" marR="79089" marT="39544" marB="39544"/>
                </a:tc>
                <a:tc>
                  <a:txBody>
                    <a:bodyPr/>
                    <a:lstStyle/>
                    <a:p>
                      <a:pPr algn="just"/>
                      <a:r>
                        <a:rPr lang="en-US" sz="1400" dirty="0">
                          <a:latin typeface="Times New Roman" panose="02020603050405020304" pitchFamily="18" charset="0"/>
                          <a:cs typeface="Times New Roman" panose="02020603050405020304" pitchFamily="18" charset="0"/>
                        </a:rPr>
                        <a:t>For normal body temperature and oxygen level, the chance that the person is affected or is a carrier of corona virus is negligible. Hence the person is allowed to enter. </a:t>
                      </a:r>
                    </a:p>
                  </a:txBody>
                  <a:tcPr marL="79089" marR="79089" marT="39544" marB="39544"/>
                </a:tc>
                <a:tc>
                  <a:txBody>
                    <a:bodyPr/>
                    <a:lstStyle/>
                    <a:p>
                      <a:pPr algn="ctr"/>
                      <a:r>
                        <a:rPr lang="en-US" sz="1400" dirty="0">
                          <a:highlight>
                            <a:srgbClr val="FFFF00"/>
                          </a:highlight>
                          <a:latin typeface="Times New Roman" panose="02020603050405020304" pitchFamily="18" charset="0"/>
                          <a:cs typeface="Times New Roman" panose="02020603050405020304" pitchFamily="18" charset="0"/>
                        </a:rPr>
                        <a:t>Open</a:t>
                      </a:r>
                    </a:p>
                  </a:txBody>
                  <a:tcPr marL="79089" marR="79089" marT="39544" marB="39544"/>
                </a:tc>
                <a:extLst>
                  <a:ext uri="{0D108BD9-81ED-4DB2-BD59-A6C34878D82A}">
                    <a16:rowId xmlns:a16="http://schemas.microsoft.com/office/drawing/2014/main" val="3896324610"/>
                  </a:ext>
                </a:extLst>
              </a:tr>
              <a:tr h="903711">
                <a:tc>
                  <a:txBody>
                    <a:bodyPr/>
                    <a:lstStyle/>
                    <a:p>
                      <a:pPr algn="ctr"/>
                      <a:r>
                        <a:rPr lang="en-US" sz="1400" dirty="0">
                          <a:latin typeface="Times New Roman" panose="02020603050405020304" pitchFamily="18" charset="0"/>
                          <a:cs typeface="Times New Roman" panose="02020603050405020304" pitchFamily="18" charset="0"/>
                        </a:rPr>
                        <a:t>2</a:t>
                      </a:r>
                    </a:p>
                  </a:txBody>
                  <a:tcPr marL="79089" marR="79089" marT="39544" marB="39544"/>
                </a:tc>
                <a:tc>
                  <a:txBody>
                    <a:bodyPr/>
                    <a:lstStyle/>
                    <a:p>
                      <a:pPr algn="l"/>
                      <a:r>
                        <a:rPr lang="en-US" sz="1400" dirty="0">
                          <a:latin typeface="Times New Roman" panose="02020603050405020304" pitchFamily="18" charset="0"/>
                          <a:cs typeface="Times New Roman" panose="02020603050405020304" pitchFamily="18" charset="0"/>
                        </a:rPr>
                        <a:t> Body Temperature = High</a:t>
                      </a:r>
                    </a:p>
                    <a:p>
                      <a:pPr algn="l"/>
                      <a:r>
                        <a:rPr lang="en-US" sz="1400" dirty="0">
                          <a:latin typeface="Times New Roman" panose="02020603050405020304" pitchFamily="18" charset="0"/>
                          <a:cs typeface="Times New Roman" panose="02020603050405020304" pitchFamily="18" charset="0"/>
                        </a:rPr>
                        <a:t>Oxygen Level (SPO2) = Low</a:t>
                      </a:r>
                    </a:p>
                    <a:p>
                      <a:pPr algn="l"/>
                      <a:endParaRPr lang="en-US" sz="1400" dirty="0">
                        <a:latin typeface="Times New Roman" panose="02020603050405020304" pitchFamily="18" charset="0"/>
                        <a:cs typeface="Times New Roman" panose="02020603050405020304" pitchFamily="18" charset="0"/>
                      </a:endParaRPr>
                    </a:p>
                  </a:txBody>
                  <a:tcPr marL="79089" marR="79089" marT="39544" marB="39544"/>
                </a:tc>
                <a:tc>
                  <a:txBody>
                    <a:bodyPr/>
                    <a:lstStyle/>
                    <a:p>
                      <a:pPr algn="just"/>
                      <a:r>
                        <a:rPr lang="en-US" sz="1400" dirty="0">
                          <a:latin typeface="Times New Roman" panose="02020603050405020304" pitchFamily="18" charset="0"/>
                          <a:cs typeface="Times New Roman" panose="02020603050405020304" pitchFamily="18" charset="0"/>
                        </a:rPr>
                        <a:t>This is an accurate symptom for positive COVID-19 patient. The person is affected by the virus and thus the person will not be allowed to enter into the specific place. </a:t>
                      </a:r>
                    </a:p>
                  </a:txBody>
                  <a:tcPr marL="79089" marR="79089" marT="39544" marB="39544"/>
                </a:tc>
                <a:tc>
                  <a:txBody>
                    <a:bodyPr/>
                    <a:lstStyle/>
                    <a:p>
                      <a:pPr algn="ctr"/>
                      <a:r>
                        <a:rPr lang="en-US" sz="1400" dirty="0">
                          <a:highlight>
                            <a:srgbClr val="FFFF00"/>
                          </a:highlight>
                          <a:latin typeface="Times New Roman" panose="02020603050405020304" pitchFamily="18" charset="0"/>
                          <a:cs typeface="Times New Roman" panose="02020603050405020304" pitchFamily="18" charset="0"/>
                        </a:rPr>
                        <a:t>Close</a:t>
                      </a:r>
                    </a:p>
                  </a:txBody>
                  <a:tcPr marL="79089" marR="79089" marT="39544" marB="39544"/>
                </a:tc>
                <a:extLst>
                  <a:ext uri="{0D108BD9-81ED-4DB2-BD59-A6C34878D82A}">
                    <a16:rowId xmlns:a16="http://schemas.microsoft.com/office/drawing/2014/main" val="1380717023"/>
                  </a:ext>
                </a:extLst>
              </a:tr>
              <a:tr h="922704">
                <a:tc>
                  <a:txBody>
                    <a:bodyPr/>
                    <a:lstStyle/>
                    <a:p>
                      <a:pPr algn="ctr"/>
                      <a:r>
                        <a:rPr lang="en-US" sz="1400" dirty="0">
                          <a:latin typeface="Times New Roman" panose="02020603050405020304" pitchFamily="18" charset="0"/>
                          <a:cs typeface="Times New Roman" panose="02020603050405020304" pitchFamily="18" charset="0"/>
                        </a:rPr>
                        <a:t>3</a:t>
                      </a:r>
                    </a:p>
                  </a:txBody>
                  <a:tcPr marL="79089" marR="79089" marT="39544" marB="39544"/>
                </a:tc>
                <a:tc>
                  <a:txBody>
                    <a:bodyPr/>
                    <a:lstStyle/>
                    <a:p>
                      <a:pPr algn="l"/>
                      <a:r>
                        <a:rPr lang="en-US" sz="1400" dirty="0">
                          <a:latin typeface="Times New Roman" panose="02020603050405020304" pitchFamily="18" charset="0"/>
                          <a:cs typeface="Times New Roman" panose="02020603050405020304" pitchFamily="18" charset="0"/>
                        </a:rPr>
                        <a:t> Body Temperature = Normal</a:t>
                      </a:r>
                    </a:p>
                    <a:p>
                      <a:pPr algn="l"/>
                      <a:r>
                        <a:rPr lang="en-US" sz="1400" dirty="0">
                          <a:latin typeface="Times New Roman" panose="02020603050405020304" pitchFamily="18" charset="0"/>
                          <a:cs typeface="Times New Roman" panose="02020603050405020304" pitchFamily="18" charset="0"/>
                        </a:rPr>
                        <a:t>Oxygen Level (SPO2) = Low</a:t>
                      </a:r>
                    </a:p>
                    <a:p>
                      <a:pPr algn="l"/>
                      <a:endParaRPr lang="en-US" sz="1400" dirty="0">
                        <a:latin typeface="Times New Roman" panose="02020603050405020304" pitchFamily="18" charset="0"/>
                        <a:cs typeface="Times New Roman" panose="02020603050405020304" pitchFamily="18" charset="0"/>
                      </a:endParaRPr>
                    </a:p>
                  </a:txBody>
                  <a:tcPr marL="79089" marR="79089" marT="39544" marB="39544"/>
                </a:tc>
                <a:tc>
                  <a:txBody>
                    <a:bodyPr/>
                    <a:lstStyle/>
                    <a:p>
                      <a:pPr algn="just"/>
                      <a:r>
                        <a:rPr lang="en-US" sz="1400" dirty="0">
                          <a:latin typeface="Times New Roman" panose="02020603050405020304" pitchFamily="18" charset="0"/>
                          <a:cs typeface="Times New Roman" panose="02020603050405020304" pitchFamily="18" charset="0"/>
                        </a:rPr>
                        <a:t>The person might not be affected by the corona virus, but the person might be an active carrier of the virus. In this case, there is a chance of infection for which the door remains closed. </a:t>
                      </a:r>
                    </a:p>
                  </a:txBody>
                  <a:tcPr marL="79089" marR="79089" marT="39544" marB="39544"/>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highlight>
                            <a:srgbClr val="FFFF00"/>
                          </a:highlight>
                          <a:latin typeface="Times New Roman" panose="02020603050405020304" pitchFamily="18" charset="0"/>
                          <a:cs typeface="Times New Roman" panose="02020603050405020304" pitchFamily="18" charset="0"/>
                        </a:rPr>
                        <a:t>Close</a:t>
                      </a:r>
                    </a:p>
                    <a:p>
                      <a:pPr algn="ctr"/>
                      <a:endParaRPr lang="en-US" sz="1400" dirty="0">
                        <a:highlight>
                          <a:srgbClr val="FFFF00"/>
                        </a:highlight>
                        <a:latin typeface="Times New Roman" panose="02020603050405020304" pitchFamily="18" charset="0"/>
                        <a:cs typeface="Times New Roman" panose="02020603050405020304" pitchFamily="18" charset="0"/>
                      </a:endParaRPr>
                    </a:p>
                  </a:txBody>
                  <a:tcPr marL="79089" marR="79089" marT="39544" marB="39544"/>
                </a:tc>
                <a:extLst>
                  <a:ext uri="{0D108BD9-81ED-4DB2-BD59-A6C34878D82A}">
                    <a16:rowId xmlns:a16="http://schemas.microsoft.com/office/drawing/2014/main" val="2751232407"/>
                  </a:ext>
                </a:extLst>
              </a:tr>
              <a:tr h="922704">
                <a:tc>
                  <a:txBody>
                    <a:bodyPr/>
                    <a:lstStyle/>
                    <a:p>
                      <a:pPr algn="ctr"/>
                      <a:r>
                        <a:rPr lang="en-US" sz="1400" dirty="0">
                          <a:latin typeface="Times New Roman" panose="02020603050405020304" pitchFamily="18" charset="0"/>
                          <a:cs typeface="Times New Roman" panose="02020603050405020304" pitchFamily="18" charset="0"/>
                        </a:rPr>
                        <a:t>4</a:t>
                      </a:r>
                    </a:p>
                  </a:txBody>
                  <a:tcPr marL="79089" marR="79089" marT="39544" marB="39544"/>
                </a:tc>
                <a:tc>
                  <a:txBody>
                    <a:bodyPr/>
                    <a:lstStyle/>
                    <a:p>
                      <a:pPr algn="l"/>
                      <a:r>
                        <a:rPr lang="en-US" sz="1400" dirty="0">
                          <a:latin typeface="Times New Roman" panose="02020603050405020304" pitchFamily="18" charset="0"/>
                          <a:cs typeface="Times New Roman" panose="02020603050405020304" pitchFamily="18" charset="0"/>
                        </a:rPr>
                        <a:t> Body Temperature = Normal</a:t>
                      </a:r>
                    </a:p>
                    <a:p>
                      <a:pPr algn="l"/>
                      <a:r>
                        <a:rPr lang="en-US" sz="1400" dirty="0">
                          <a:latin typeface="Times New Roman" panose="02020603050405020304" pitchFamily="18" charset="0"/>
                          <a:cs typeface="Times New Roman" panose="02020603050405020304" pitchFamily="18" charset="0"/>
                        </a:rPr>
                        <a:t>Oxygen Level (SPO2) = High</a:t>
                      </a:r>
                    </a:p>
                    <a:p>
                      <a:pPr algn="l"/>
                      <a:endParaRPr lang="en-US" sz="1400" dirty="0">
                        <a:latin typeface="Times New Roman" panose="02020603050405020304" pitchFamily="18" charset="0"/>
                        <a:cs typeface="Times New Roman" panose="02020603050405020304" pitchFamily="18" charset="0"/>
                      </a:endParaRPr>
                    </a:p>
                  </a:txBody>
                  <a:tcPr marL="79089" marR="79089" marT="39544" marB="39544"/>
                </a:tc>
                <a:tc>
                  <a:txBody>
                    <a:bodyPr/>
                    <a:lstStyle/>
                    <a:p>
                      <a:pPr algn="just"/>
                      <a:r>
                        <a:rPr lang="en-US" sz="1400" dirty="0">
                          <a:latin typeface="Times New Roman" panose="02020603050405020304" pitchFamily="18" charset="0"/>
                          <a:cs typeface="Times New Roman" panose="02020603050405020304" pitchFamily="18" charset="0"/>
                        </a:rPr>
                        <a:t>This is also a case where the person might not be affected but is an active carrier of the virus. Hence the gate will remain closed. </a:t>
                      </a:r>
                    </a:p>
                    <a:p>
                      <a:pPr algn="just"/>
                      <a:endParaRPr lang="en-US" sz="1400" dirty="0">
                        <a:latin typeface="Times New Roman" panose="02020603050405020304" pitchFamily="18" charset="0"/>
                        <a:cs typeface="Times New Roman" panose="02020603050405020304" pitchFamily="18" charset="0"/>
                      </a:endParaRPr>
                    </a:p>
                  </a:txBody>
                  <a:tcPr marL="79089" marR="79089" marT="39544" marB="39544"/>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highlight>
                            <a:srgbClr val="FFFF00"/>
                          </a:highlight>
                          <a:latin typeface="Times New Roman" panose="02020603050405020304" pitchFamily="18" charset="0"/>
                          <a:cs typeface="Times New Roman" panose="02020603050405020304" pitchFamily="18" charset="0"/>
                        </a:rPr>
                        <a:t>Close</a:t>
                      </a:r>
                    </a:p>
                    <a:p>
                      <a:pPr algn="ctr"/>
                      <a:endParaRPr lang="en-US" sz="1400" dirty="0">
                        <a:highlight>
                          <a:srgbClr val="FFFF00"/>
                        </a:highlight>
                        <a:latin typeface="Times New Roman" panose="02020603050405020304" pitchFamily="18" charset="0"/>
                        <a:cs typeface="Times New Roman" panose="02020603050405020304" pitchFamily="18" charset="0"/>
                      </a:endParaRPr>
                    </a:p>
                  </a:txBody>
                  <a:tcPr marL="79089" marR="79089" marT="39544" marB="39544"/>
                </a:tc>
                <a:extLst>
                  <a:ext uri="{0D108BD9-81ED-4DB2-BD59-A6C34878D82A}">
                    <a16:rowId xmlns:a16="http://schemas.microsoft.com/office/drawing/2014/main" val="2208770646"/>
                  </a:ext>
                </a:extLst>
              </a:tr>
            </a:tbl>
          </a:graphicData>
        </a:graphic>
      </p:graphicFrame>
      <p:sp>
        <p:nvSpPr>
          <p:cNvPr id="3" name="Slide Number Placeholder 2">
            <a:extLst>
              <a:ext uri="{FF2B5EF4-FFF2-40B4-BE49-F238E27FC236}">
                <a16:creationId xmlns:a16="http://schemas.microsoft.com/office/drawing/2014/main" id="{80AEFF0F-7088-40EA-A3AC-A6EFA28B20B4}"/>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7</a:t>
            </a:fld>
            <a:endParaRPr lang="en-US"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12619F01-E100-4A72-8740-55E7DD2D2699}"/>
              </a:ext>
            </a:extLst>
          </p:cNvPr>
          <p:cNvSpPr/>
          <p:nvPr/>
        </p:nvSpPr>
        <p:spPr>
          <a:xfrm>
            <a:off x="1904997" y="970344"/>
            <a:ext cx="8382000" cy="851452"/>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dirty="0">
                <a:solidFill>
                  <a:schemeClr val="tx1"/>
                </a:solidFill>
                <a:latin typeface="Times New Roman" panose="02020603050405020304" pitchFamily="18" charset="0"/>
                <a:cs typeface="Times New Roman" panose="02020603050405020304" pitchFamily="18" charset="0"/>
              </a:rPr>
              <a:t>Body Temperature normal range – (97ºF – 99ºF)</a:t>
            </a:r>
          </a:p>
          <a:p>
            <a:pPr marL="342900" indent="-342900">
              <a:buAutoNum type="arabicPeriod"/>
            </a:pPr>
            <a:r>
              <a:rPr lang="en-US" dirty="0">
                <a:solidFill>
                  <a:schemeClr val="tx1"/>
                </a:solidFill>
                <a:latin typeface="Times New Roman" panose="02020603050405020304" pitchFamily="18" charset="0"/>
                <a:cs typeface="Times New Roman" panose="02020603050405020304" pitchFamily="18" charset="0"/>
              </a:rPr>
              <a:t>Oxygen Level (SpO2) normal range – (94% - 100%) </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7944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111BC-4D93-445B-918A-AAA129634F33}"/>
              </a:ext>
            </a:extLst>
          </p:cNvPr>
          <p:cNvSpPr>
            <a:spLocks noGrp="1"/>
          </p:cNvSpPr>
          <p:nvPr>
            <p:ph type="title"/>
          </p:nvPr>
        </p:nvSpPr>
        <p:spPr>
          <a:xfrm>
            <a:off x="838200" y="91372"/>
            <a:ext cx="10515600" cy="1325563"/>
          </a:xfrm>
        </p:spPr>
        <p:txBody>
          <a:bodyPr>
            <a:normAutofit/>
          </a:bodyPr>
          <a:lstStyle/>
          <a:p>
            <a:pPr marL="457200" indent="-457200" algn="ctr">
              <a:buFont typeface="Wingdings" panose="05000000000000000000" pitchFamily="2" charset="2"/>
              <a:buChar char="Ø"/>
            </a:pPr>
            <a:r>
              <a:rPr lang="en-US" sz="3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INTEGRATION of IoT </a:t>
            </a:r>
          </a:p>
        </p:txBody>
      </p:sp>
      <p:graphicFrame>
        <p:nvGraphicFramePr>
          <p:cNvPr id="4" name="Content Placeholder 3">
            <a:extLst>
              <a:ext uri="{FF2B5EF4-FFF2-40B4-BE49-F238E27FC236}">
                <a16:creationId xmlns:a16="http://schemas.microsoft.com/office/drawing/2014/main" id="{0B5868FE-D936-45B6-889D-5CF4A68C1F6B}"/>
              </a:ext>
            </a:extLst>
          </p:cNvPr>
          <p:cNvGraphicFramePr>
            <a:graphicFrameLocks noGrp="1"/>
          </p:cNvGraphicFramePr>
          <p:nvPr>
            <p:ph idx="1"/>
            <p:extLst/>
          </p:nvPr>
        </p:nvGraphicFramePr>
        <p:xfrm>
          <a:off x="-857435" y="1790115"/>
          <a:ext cx="8063736" cy="3635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Slide Number Placeholder 9">
            <a:extLst>
              <a:ext uri="{FF2B5EF4-FFF2-40B4-BE49-F238E27FC236}">
                <a16:creationId xmlns:a16="http://schemas.microsoft.com/office/drawing/2014/main" id="{75035FF6-2CC1-4D62-953A-287A07364261}"/>
              </a:ext>
            </a:extLst>
          </p:cNvPr>
          <p:cNvSpPr>
            <a:spLocks noGrp="1"/>
          </p:cNvSpPr>
          <p:nvPr>
            <p:ph type="sldNum" sz="quarter" idx="12"/>
          </p:nvPr>
        </p:nvSpPr>
        <p:spPr/>
        <p:txBody>
          <a:bodyPr/>
          <a:lstStyle/>
          <a:p>
            <a:fld id="{BBF1B87A-F75C-45D6-8A11-13385B3CE0B8}" type="slidenum">
              <a:rPr lang="en-US" smtClean="0">
                <a:latin typeface="Times New Roman" panose="02020603050405020304" pitchFamily="18" charset="0"/>
                <a:cs typeface="Times New Roman" panose="02020603050405020304" pitchFamily="18" charset="0"/>
              </a:rPr>
              <a:t>8</a:t>
            </a:fld>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45D077D-BA9D-4988-93BA-BB7B31DC8222}"/>
              </a:ext>
            </a:extLst>
          </p:cNvPr>
          <p:cNvSpPr txBox="1"/>
          <p:nvPr/>
        </p:nvSpPr>
        <p:spPr>
          <a:xfrm>
            <a:off x="8365132" y="3049278"/>
            <a:ext cx="3178206" cy="1938992"/>
          </a:xfrm>
          <a:prstGeom prst="rect">
            <a:avLst/>
          </a:prstGeom>
          <a:solidFill>
            <a:schemeClr val="accent2">
              <a:lumMod val="60000"/>
              <a:lumOff val="40000"/>
            </a:schemeClr>
          </a:solidFill>
        </p:spPr>
        <p:txBody>
          <a:bodyPr wrap="square" rtlCol="0">
            <a:spAutoFit/>
          </a:bodyPr>
          <a:lstStyle/>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Maintaining health records.</a:t>
            </a: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Survey and analysis.</a:t>
            </a: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Taking attendance in institution and work places etc.</a:t>
            </a:r>
          </a:p>
        </p:txBody>
      </p:sp>
      <p:sp>
        <p:nvSpPr>
          <p:cNvPr id="6" name="Arrow: Right 5">
            <a:extLst>
              <a:ext uri="{FF2B5EF4-FFF2-40B4-BE49-F238E27FC236}">
                <a16:creationId xmlns:a16="http://schemas.microsoft.com/office/drawing/2014/main" id="{75A9B8C7-8006-4DB9-942F-D66FD5584720}"/>
              </a:ext>
            </a:extLst>
          </p:cNvPr>
          <p:cNvSpPr/>
          <p:nvPr/>
        </p:nvSpPr>
        <p:spPr>
          <a:xfrm>
            <a:off x="5258857" y="3435550"/>
            <a:ext cx="2944209" cy="344453"/>
          </a:xfrm>
          <a:prstGeom prst="rightArrow">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hought Bubble: Cloud 2">
            <a:extLst>
              <a:ext uri="{FF2B5EF4-FFF2-40B4-BE49-F238E27FC236}">
                <a16:creationId xmlns:a16="http://schemas.microsoft.com/office/drawing/2014/main" id="{5B42B1A8-91F3-48F7-BC58-06BA4BCD0B50}"/>
              </a:ext>
            </a:extLst>
          </p:cNvPr>
          <p:cNvSpPr/>
          <p:nvPr/>
        </p:nvSpPr>
        <p:spPr>
          <a:xfrm>
            <a:off x="4989914" y="741680"/>
            <a:ext cx="2579286" cy="1545344"/>
          </a:xfrm>
          <a:prstGeom prst="cloudCallout">
            <a:avLst/>
          </a:prstGeom>
          <a:solidFill>
            <a:schemeClr val="accent6">
              <a:lumMod val="40000"/>
              <a:lumOff val="60000"/>
            </a:scheme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500" dirty="0">
                <a:latin typeface="Times New Roman" panose="02020603050405020304" pitchFamily="18" charset="0"/>
                <a:cs typeface="Times New Roman" panose="02020603050405020304" pitchFamily="18" charset="0"/>
              </a:rPr>
              <a:t>Values from the sensors are exchanged over the internet and stored in the cloud</a:t>
            </a:r>
            <a:endParaRPr lang="en-IN" sz="1500" dirty="0">
              <a:latin typeface="Times New Roman" panose="02020603050405020304" pitchFamily="18" charset="0"/>
              <a:cs typeface="Times New Roman" panose="02020603050405020304" pitchFamily="18" charset="0"/>
            </a:endParaRPr>
          </a:p>
        </p:txBody>
      </p:sp>
      <p:sp>
        <p:nvSpPr>
          <p:cNvPr id="7" name="Arrow: Left-Up 6">
            <a:extLst>
              <a:ext uri="{FF2B5EF4-FFF2-40B4-BE49-F238E27FC236}">
                <a16:creationId xmlns:a16="http://schemas.microsoft.com/office/drawing/2014/main" id="{A35F6843-C554-4379-920B-1441940908AF}"/>
              </a:ext>
            </a:extLst>
          </p:cNvPr>
          <p:cNvSpPr/>
          <p:nvPr/>
        </p:nvSpPr>
        <p:spPr>
          <a:xfrm flipH="1" flipV="1">
            <a:off x="3962397" y="1056639"/>
            <a:ext cx="1225339" cy="1412643"/>
          </a:xfrm>
          <a:prstGeom prst="leftUpArrow">
            <a:avLst>
              <a:gd name="adj1" fmla="val 7697"/>
              <a:gd name="adj2" fmla="val 9988"/>
              <a:gd name="adj3" fmla="val 25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FAEAB037-7E51-469D-9FCA-F60EFF8ADDA5}"/>
              </a:ext>
            </a:extLst>
          </p:cNvPr>
          <p:cNvSpPr/>
          <p:nvPr/>
        </p:nvSpPr>
        <p:spPr>
          <a:xfrm>
            <a:off x="3668448" y="3190259"/>
            <a:ext cx="6096000" cy="1077218"/>
          </a:xfrm>
          <a:prstGeom prst="rect">
            <a:avLst/>
          </a:prstGeom>
        </p:spPr>
        <p:txBody>
          <a:bodyPr>
            <a:spAutoFit/>
          </a:bodyPr>
          <a:lstStyle/>
          <a:p>
            <a:pPr algn="ctr"/>
            <a:r>
              <a:rPr lang="en-US" sz="1600" dirty="0">
                <a:latin typeface="Times New Roman" panose="02020603050405020304" pitchFamily="18" charset="0"/>
                <a:cs typeface="Times New Roman" panose="02020603050405020304" pitchFamily="18" charset="0"/>
              </a:rPr>
              <a:t>After processing from the cloud</a:t>
            </a:r>
          </a:p>
          <a:p>
            <a:pPr algn="ctr"/>
            <a:endParaRPr lang="en-US" sz="1600" dirty="0">
              <a:latin typeface="Times New Roman" panose="02020603050405020304" pitchFamily="18" charset="0"/>
              <a:cs typeface="Times New Roman" panose="02020603050405020304" pitchFamily="18" charset="0"/>
            </a:endParaRPr>
          </a:p>
          <a:p>
            <a:pPr algn="ctr"/>
            <a:r>
              <a:rPr lang="en-US" sz="1600" dirty="0">
                <a:latin typeface="Times New Roman" panose="02020603050405020304" pitchFamily="18" charset="0"/>
                <a:cs typeface="Times New Roman" panose="02020603050405020304" pitchFamily="18" charset="0"/>
              </a:rPr>
              <a:t>The values get uploaded and updated</a:t>
            </a:r>
          </a:p>
          <a:p>
            <a:pPr algn="ctr"/>
            <a:r>
              <a:rPr lang="en-US" sz="1600" dirty="0">
                <a:latin typeface="Times New Roman" panose="02020603050405020304" pitchFamily="18" charset="0"/>
                <a:cs typeface="Times New Roman" panose="02020603050405020304" pitchFamily="18" charset="0"/>
              </a:rPr>
              <a:t>At the same time in required database</a:t>
            </a:r>
            <a:endParaRPr lang="en-IN" sz="1600" dirty="0">
              <a:latin typeface="Times New Roman" panose="020206030504050203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AF776647-E019-4541-9FD2-E357866CBAD3}"/>
              </a:ext>
            </a:extLst>
          </p:cNvPr>
          <p:cNvSpPr/>
          <p:nvPr/>
        </p:nvSpPr>
        <p:spPr>
          <a:xfrm>
            <a:off x="2651760" y="5700538"/>
            <a:ext cx="7086561" cy="731471"/>
          </a:xfrm>
          <a:prstGeom prst="roundRect">
            <a:avLst/>
          </a:prstGeom>
          <a:solidFill>
            <a:schemeClr val="accent2">
              <a:lumMod val="40000"/>
              <a:lumOff val="60000"/>
            </a:schemeClr>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Times New Roman" panose="02020603050405020304" pitchFamily="18" charset="0"/>
                <a:cs typeface="Times New Roman" panose="02020603050405020304" pitchFamily="18" charset="0"/>
              </a:rPr>
              <a:t>Webservices like IFTTT, MQTT, Zigbee , amazon AWS etc. can be used to store and update sensor(s) values. </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11" name="Graphic 10" descr="Lightbulb">
            <a:extLst>
              <a:ext uri="{FF2B5EF4-FFF2-40B4-BE49-F238E27FC236}">
                <a16:creationId xmlns:a16="http://schemas.microsoft.com/office/drawing/2014/main" id="{941E349D-06C4-4247-B155-CA2AF1AB48E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324119" y="5332595"/>
            <a:ext cx="655281" cy="655281"/>
          </a:xfrm>
          <a:prstGeom prst="rect">
            <a:avLst/>
          </a:prstGeom>
        </p:spPr>
      </p:pic>
    </p:spTree>
    <p:extLst>
      <p:ext uri="{BB962C8B-B14F-4D97-AF65-F5344CB8AC3E}">
        <p14:creationId xmlns:p14="http://schemas.microsoft.com/office/powerpoint/2010/main" val="1493861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P spid="6" grpId="0" animBg="1"/>
      <p:bldP spid="3" grpId="0" animBg="1"/>
      <p:bldP spid="7" grpId="0" animBg="1"/>
      <p:bldP spid="8"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334D4-9BBB-459C-BCDF-3C63761B3984}"/>
              </a:ext>
            </a:extLst>
          </p:cNvPr>
          <p:cNvSpPr>
            <a:spLocks noGrp="1"/>
          </p:cNvSpPr>
          <p:nvPr>
            <p:ph type="title"/>
          </p:nvPr>
        </p:nvSpPr>
        <p:spPr>
          <a:xfrm>
            <a:off x="1876288" y="92641"/>
            <a:ext cx="8911687" cy="1280890"/>
          </a:xfrm>
        </p:spPr>
        <p:txBody>
          <a:bodyPr>
            <a:normAutofit/>
          </a:bodyPr>
          <a:lstStyle/>
          <a:p>
            <a:pPr algn="ctr"/>
            <a:r>
              <a:rPr lang="en-US"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UNIQUE SELLING PROPOSITION</a:t>
            </a:r>
          </a:p>
        </p:txBody>
      </p:sp>
      <p:sp>
        <p:nvSpPr>
          <p:cNvPr id="7" name="Content Placeholder 6">
            <a:extLst>
              <a:ext uri="{FF2B5EF4-FFF2-40B4-BE49-F238E27FC236}">
                <a16:creationId xmlns:a16="http://schemas.microsoft.com/office/drawing/2014/main" id="{EEB8805A-381C-4254-AB1E-0860860C7270}"/>
              </a:ext>
            </a:extLst>
          </p:cNvPr>
          <p:cNvSpPr>
            <a:spLocks noGrp="1"/>
          </p:cNvSpPr>
          <p:nvPr>
            <p:ph idx="1"/>
          </p:nvPr>
        </p:nvSpPr>
        <p:spPr>
          <a:xfrm>
            <a:off x="2244641" y="3962264"/>
            <a:ext cx="7702719" cy="4248472"/>
          </a:xfrm>
          <a:noFill/>
        </p:spPr>
        <p:txBody>
          <a:bodyPr>
            <a:normAutofit/>
          </a:bodyPr>
          <a:lstStyle/>
          <a:p>
            <a:pPr marL="0" indent="0" algn="just">
              <a:buNone/>
            </a:pPr>
            <a:r>
              <a:rPr lang="en-US" sz="1600" b="1" dirty="0">
                <a:solidFill>
                  <a:schemeClr val="tx1"/>
                </a:solidFill>
                <a:latin typeface="Times New Roman" panose="02020603050405020304" pitchFamily="18" charset="0"/>
                <a:cs typeface="Times New Roman" panose="02020603050405020304" pitchFamily="18" charset="0"/>
              </a:rPr>
              <a:t>The unique selling point of this project are :-</a:t>
            </a:r>
          </a:p>
          <a:p>
            <a:pPr algn="just"/>
            <a:r>
              <a:rPr lang="en-US" sz="1600" b="1" dirty="0">
                <a:solidFill>
                  <a:schemeClr val="tx1"/>
                </a:solidFill>
                <a:latin typeface="Times New Roman" panose="02020603050405020304" pitchFamily="18" charset="0"/>
                <a:cs typeface="Times New Roman" panose="02020603050405020304" pitchFamily="18" charset="0"/>
              </a:rPr>
              <a:t> We can replace the whole development board with the microcontroller ATmega328p / ESP32 and its components like quartz crystal, resistor, capacitors etc. </a:t>
            </a:r>
          </a:p>
          <a:p>
            <a:pPr algn="just"/>
            <a:r>
              <a:rPr lang="en-US" sz="1600" b="1" dirty="0">
                <a:solidFill>
                  <a:schemeClr val="tx1"/>
                </a:solidFill>
                <a:latin typeface="Times New Roman" panose="02020603050405020304" pitchFamily="18" charset="0"/>
                <a:cs typeface="Times New Roman" panose="02020603050405020304" pitchFamily="18" charset="0"/>
              </a:rPr>
              <a:t>All the above modifications will minimize the production cost and furthermore the PCB design makes it industry ready.</a:t>
            </a:r>
          </a:p>
          <a:p>
            <a:pPr algn="just"/>
            <a:r>
              <a:rPr lang="en-US" sz="1600" b="1" dirty="0">
                <a:solidFill>
                  <a:schemeClr val="tx1"/>
                </a:solidFill>
                <a:latin typeface="Times New Roman" panose="02020603050405020304" pitchFamily="18" charset="0"/>
                <a:cs typeface="Times New Roman" panose="02020603050405020304" pitchFamily="18" charset="0"/>
              </a:rPr>
              <a:t>Due to this industry standard PCB design, the entire project is very portable, sturdy and also easy mountable in precise location.</a:t>
            </a:r>
          </a:p>
          <a:p>
            <a:pPr algn="just"/>
            <a:endParaRPr lang="en-US" sz="1600" b="1" dirty="0">
              <a:solidFill>
                <a:schemeClr val="tx1"/>
              </a:solidFill>
              <a:latin typeface="Times New Roman" panose="02020603050405020304" pitchFamily="18" charset="0"/>
              <a:cs typeface="Times New Roman" panose="02020603050405020304" pitchFamily="18" charset="0"/>
            </a:endParaRPr>
          </a:p>
          <a:p>
            <a:pPr algn="just"/>
            <a:endParaRPr lang="en-US" sz="1600" b="1"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0F608084-CB56-4D00-ABBC-2825952D6B1B}"/>
              </a:ext>
            </a:extLst>
          </p:cNvPr>
          <p:cNvSpPr>
            <a:spLocks noGrp="1"/>
          </p:cNvSpPr>
          <p:nvPr>
            <p:ph type="sldNum" sz="quarter" idx="12"/>
          </p:nvPr>
        </p:nvSpPr>
        <p:spPr/>
        <p:txBody>
          <a:bodyPr/>
          <a:lstStyle/>
          <a:p>
            <a:r>
              <a:rPr lang="en-US" dirty="0">
                <a:latin typeface="Times New Roman" panose="02020603050405020304" pitchFamily="18" charset="0"/>
                <a:cs typeface="Times New Roman" panose="02020603050405020304" pitchFamily="18" charset="0"/>
              </a:rPr>
              <a:t>9</a:t>
            </a:r>
          </a:p>
        </p:txBody>
      </p:sp>
      <p:pic>
        <p:nvPicPr>
          <p:cNvPr id="4" name="Picture 3">
            <a:extLst>
              <a:ext uri="{FF2B5EF4-FFF2-40B4-BE49-F238E27FC236}">
                <a16:creationId xmlns:a16="http://schemas.microsoft.com/office/drawing/2014/main" id="{1087B00F-B3F3-4869-A724-1C0DAB1AE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4640" y="885349"/>
            <a:ext cx="7702720" cy="2391388"/>
          </a:xfrm>
          <a:prstGeom prst="rect">
            <a:avLst/>
          </a:prstGeom>
        </p:spPr>
      </p:pic>
      <p:sp>
        <p:nvSpPr>
          <p:cNvPr id="5" name="TextBox 4">
            <a:extLst>
              <a:ext uri="{FF2B5EF4-FFF2-40B4-BE49-F238E27FC236}">
                <a16:creationId xmlns:a16="http://schemas.microsoft.com/office/drawing/2014/main" id="{D0BE0C77-4F1D-486A-9A0D-D7739D0FF0C5}"/>
              </a:ext>
            </a:extLst>
          </p:cNvPr>
          <p:cNvSpPr txBox="1"/>
          <p:nvPr/>
        </p:nvSpPr>
        <p:spPr>
          <a:xfrm>
            <a:off x="3735977" y="3276737"/>
            <a:ext cx="4720045" cy="369332"/>
          </a:xfrm>
          <a:prstGeom prst="rect">
            <a:avLst/>
          </a:prstGeom>
          <a:noFill/>
        </p:spPr>
        <p:txBody>
          <a:bodyPr wrap="square" rtlCol="0">
            <a:spAutoFit/>
          </a:bodyPr>
          <a:lstStyle/>
          <a:p>
            <a:pPr algn="ctr"/>
            <a:r>
              <a:rPr lang="en-IN" dirty="0">
                <a:latin typeface="Times New Roman" panose="02020603050405020304" pitchFamily="18" charset="0"/>
                <a:cs typeface="Times New Roman" panose="02020603050405020304" pitchFamily="18" charset="0"/>
              </a:rPr>
              <a:t>Fig. Industry ready PCB design</a:t>
            </a:r>
          </a:p>
        </p:txBody>
      </p:sp>
    </p:spTree>
    <p:extLst>
      <p:ext uri="{BB962C8B-B14F-4D97-AF65-F5344CB8AC3E}">
        <p14:creationId xmlns:p14="http://schemas.microsoft.com/office/powerpoint/2010/main" val="347133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fade">
                                      <p:cBhvr>
                                        <p:cTn id="17" dur="500"/>
                                        <p:tgtEl>
                                          <p:spTgt spid="7">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xEl>
                                              <p:pRg st="3" end="3"/>
                                            </p:txEl>
                                          </p:spTgt>
                                        </p:tgtEl>
                                        <p:attrNameLst>
                                          <p:attrName>style.visibility</p:attrName>
                                        </p:attrNameLst>
                                      </p:cBhvr>
                                      <p:to>
                                        <p:strVal val="visible"/>
                                      </p:to>
                                    </p:set>
                                    <p:animEffect transition="in" filter="fade">
                                      <p:cBhvr>
                                        <p:cTn id="27" dur="500"/>
                                        <p:tgtEl>
                                          <p:spTgt spid="7">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5"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50</TotalTime>
  <Words>1946</Words>
  <Application>Microsoft Office PowerPoint</Application>
  <PresentationFormat>Widescreen</PresentationFormat>
  <Paragraphs>201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Century Gothic</vt:lpstr>
      <vt:lpstr>Times New Roman</vt:lpstr>
      <vt:lpstr>Wingdings</vt:lpstr>
      <vt:lpstr>Wingdings 3</vt:lpstr>
      <vt:lpstr>Wisp</vt:lpstr>
      <vt:lpstr>IoT Enabled Automatic Access Control System with COVID Detection</vt:lpstr>
      <vt:lpstr>INTRODUCTION</vt:lpstr>
      <vt:lpstr>Literature Survey</vt:lpstr>
      <vt:lpstr>Research and Analysis based on  Literature Survey</vt:lpstr>
      <vt:lpstr>Sensor(s) and Microcontroller</vt:lpstr>
      <vt:lpstr>Installation and Working Principal</vt:lpstr>
      <vt:lpstr>Experimental Outcomes</vt:lpstr>
      <vt:lpstr>INTEGRATION of IoT </vt:lpstr>
      <vt:lpstr>UNIQUE SELLING PROPOSITION</vt:lpstr>
      <vt:lpstr>LIMITATIONS of the Sensor(s) </vt:lpstr>
      <vt:lpstr>Statistical data representing the social impact of the prototype</vt:lpstr>
      <vt:lpstr>MARKET ANALYSIS AND FUTURE SCOPE </vt:lpstr>
      <vt:lpstr>CONCLUSION</vt:lpstr>
      <vt:lpstr>Reference :-</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Enabled Automatic Access Control System with COVID Detection</dc:title>
  <dc:creator>ABHIRUP BHATTACHARYYA</dc:creator>
  <cp:lastModifiedBy>ABHIRUP BHATTACHARYYA</cp:lastModifiedBy>
  <cp:revision>5</cp:revision>
  <dcterms:created xsi:type="dcterms:W3CDTF">2021-09-14T17:53:55Z</dcterms:created>
  <dcterms:modified xsi:type="dcterms:W3CDTF">2021-09-14T18:44:45Z</dcterms:modified>
</cp:coreProperties>
</file>

<file path=docProps/thumbnail.jpeg>
</file>